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79" r:id="rId2"/>
  </p:sldMasterIdLst>
  <p:notesMasterIdLst>
    <p:notesMasterId r:id="rId150"/>
  </p:notesMasterIdLst>
  <p:handoutMasterIdLst>
    <p:handoutMasterId r:id="rId151"/>
  </p:handoutMasterIdLst>
  <p:sldIdLst>
    <p:sldId id="259" r:id="rId3"/>
    <p:sldId id="1825" r:id="rId4"/>
    <p:sldId id="1826" r:id="rId5"/>
    <p:sldId id="1860" r:id="rId6"/>
    <p:sldId id="1887" r:id="rId7"/>
    <p:sldId id="1888" r:id="rId8"/>
    <p:sldId id="1889" r:id="rId9"/>
    <p:sldId id="1828" r:id="rId10"/>
    <p:sldId id="1659" r:id="rId11"/>
    <p:sldId id="1699" r:id="rId12"/>
    <p:sldId id="1830" r:id="rId13"/>
    <p:sldId id="1831" r:id="rId14"/>
    <p:sldId id="1832" r:id="rId15"/>
    <p:sldId id="1833" r:id="rId16"/>
    <p:sldId id="1834" r:id="rId17"/>
    <p:sldId id="1835" r:id="rId18"/>
    <p:sldId id="1836" r:id="rId19"/>
    <p:sldId id="1837" r:id="rId20"/>
    <p:sldId id="1838" r:id="rId21"/>
    <p:sldId id="1839" r:id="rId22"/>
    <p:sldId id="1840" r:id="rId23"/>
    <p:sldId id="270" r:id="rId24"/>
    <p:sldId id="272" r:id="rId25"/>
    <p:sldId id="1731" r:id="rId26"/>
    <p:sldId id="1732" r:id="rId27"/>
    <p:sldId id="1733" r:id="rId28"/>
    <p:sldId id="1651" r:id="rId29"/>
    <p:sldId id="1869" r:id="rId30"/>
    <p:sldId id="1734" r:id="rId31"/>
    <p:sldId id="1870" r:id="rId32"/>
    <p:sldId id="1892" r:id="rId33"/>
    <p:sldId id="1871" r:id="rId34"/>
    <p:sldId id="1841" r:id="rId35"/>
    <p:sldId id="1401" r:id="rId36"/>
    <p:sldId id="1886" r:id="rId37"/>
    <p:sldId id="1660" r:id="rId38"/>
    <p:sldId id="1735" r:id="rId39"/>
    <p:sldId id="1842" r:id="rId40"/>
    <p:sldId id="1661" r:id="rId41"/>
    <p:sldId id="1874" r:id="rId42"/>
    <p:sldId id="1873" r:id="rId43"/>
    <p:sldId id="1736" r:id="rId44"/>
    <p:sldId id="1737" r:id="rId45"/>
    <p:sldId id="1738" r:id="rId46"/>
    <p:sldId id="1739" r:id="rId47"/>
    <p:sldId id="1359" r:id="rId48"/>
    <p:sldId id="1664" r:id="rId49"/>
    <p:sldId id="1883" r:id="rId50"/>
    <p:sldId id="1665" r:id="rId51"/>
    <p:sldId id="1666" r:id="rId52"/>
    <p:sldId id="1668" r:id="rId53"/>
    <p:sldId id="1893" r:id="rId54"/>
    <p:sldId id="1894" r:id="rId55"/>
    <p:sldId id="1670" r:id="rId56"/>
    <p:sldId id="1672" r:id="rId57"/>
    <p:sldId id="1740" r:id="rId58"/>
    <p:sldId id="1743" r:id="rId59"/>
    <p:sldId id="1748" r:id="rId60"/>
    <p:sldId id="1848" r:id="rId61"/>
    <p:sldId id="1763" r:id="rId62"/>
    <p:sldId id="1875" r:id="rId63"/>
    <p:sldId id="1744" r:id="rId64"/>
    <p:sldId id="1745" r:id="rId65"/>
    <p:sldId id="1746" r:id="rId66"/>
    <p:sldId id="1747" r:id="rId67"/>
    <p:sldId id="1850" r:id="rId68"/>
    <p:sldId id="1849" r:id="rId69"/>
    <p:sldId id="1750" r:id="rId70"/>
    <p:sldId id="1752" r:id="rId71"/>
    <p:sldId id="1758" r:id="rId72"/>
    <p:sldId id="1759" r:id="rId73"/>
    <p:sldId id="1760" r:id="rId74"/>
    <p:sldId id="1761" r:id="rId75"/>
    <p:sldId id="1762" r:id="rId76"/>
    <p:sldId id="1863" r:id="rId77"/>
    <p:sldId id="1864" r:id="rId78"/>
    <p:sldId id="1865" r:id="rId79"/>
    <p:sldId id="1866" r:id="rId80"/>
    <p:sldId id="1767" r:id="rId81"/>
    <p:sldId id="1851" r:id="rId82"/>
    <p:sldId id="1853" r:id="rId83"/>
    <p:sldId id="1876" r:id="rId84"/>
    <p:sldId id="1877" r:id="rId85"/>
    <p:sldId id="1765" r:id="rId86"/>
    <p:sldId id="1782" r:id="rId87"/>
    <p:sldId id="1890" r:id="rId88"/>
    <p:sldId id="1852" r:id="rId89"/>
    <p:sldId id="1784" r:id="rId90"/>
    <p:sldId id="1769" r:id="rId91"/>
    <p:sldId id="1770" r:id="rId92"/>
    <p:sldId id="1785" r:id="rId93"/>
    <p:sldId id="1786" r:id="rId94"/>
    <p:sldId id="1771" r:id="rId95"/>
    <p:sldId id="1772" r:id="rId96"/>
    <p:sldId id="1773" r:id="rId97"/>
    <p:sldId id="1777" r:id="rId98"/>
    <p:sldId id="1778" r:id="rId99"/>
    <p:sldId id="1779" r:id="rId100"/>
    <p:sldId id="1780" r:id="rId101"/>
    <p:sldId id="1781" r:id="rId102"/>
    <p:sldId id="1854" r:id="rId103"/>
    <p:sldId id="1855" r:id="rId104"/>
    <p:sldId id="1800" r:id="rId105"/>
    <p:sldId id="1742" r:id="rId106"/>
    <p:sldId id="1788" r:id="rId107"/>
    <p:sldId id="1789" r:id="rId108"/>
    <p:sldId id="1790" r:id="rId109"/>
    <p:sldId id="1801" r:id="rId110"/>
    <p:sldId id="1857" r:id="rId111"/>
    <p:sldId id="1793" r:id="rId112"/>
    <p:sldId id="1794" r:id="rId113"/>
    <p:sldId id="1795" r:id="rId114"/>
    <p:sldId id="1796" r:id="rId115"/>
    <p:sldId id="1797" r:id="rId116"/>
    <p:sldId id="1798" r:id="rId117"/>
    <p:sldId id="1799" r:id="rId118"/>
    <p:sldId id="1787" r:id="rId119"/>
    <p:sldId id="1803" r:id="rId120"/>
    <p:sldId id="1804" r:id="rId121"/>
    <p:sldId id="1805" r:id="rId122"/>
    <p:sldId id="1807" r:id="rId123"/>
    <p:sldId id="1808" r:id="rId124"/>
    <p:sldId id="1812" r:id="rId125"/>
    <p:sldId id="1813" r:id="rId126"/>
    <p:sldId id="1815" r:id="rId127"/>
    <p:sldId id="1816" r:id="rId128"/>
    <p:sldId id="1817" r:id="rId129"/>
    <p:sldId id="1818" r:id="rId130"/>
    <p:sldId id="1819" r:id="rId131"/>
    <p:sldId id="1802" r:id="rId132"/>
    <p:sldId id="1723" r:id="rId133"/>
    <p:sldId id="1843" r:id="rId134"/>
    <p:sldId id="1727" r:id="rId135"/>
    <p:sldId id="1820" r:id="rId136"/>
    <p:sldId id="1844" r:id="rId137"/>
    <p:sldId id="1822" r:id="rId138"/>
    <p:sldId id="1823" r:id="rId139"/>
    <p:sldId id="1845" r:id="rId140"/>
    <p:sldId id="1846" r:id="rId141"/>
    <p:sldId id="1416" r:id="rId142"/>
    <p:sldId id="1879" r:id="rId143"/>
    <p:sldId id="1878" r:id="rId144"/>
    <p:sldId id="1880" r:id="rId145"/>
    <p:sldId id="1730" r:id="rId146"/>
    <p:sldId id="1867" r:id="rId147"/>
    <p:sldId id="1868" r:id="rId148"/>
    <p:sldId id="1858" r:id="rId149"/>
  </p:sldIdLst>
  <p:sldSz cx="17338675" cy="9753600"/>
  <p:notesSz cx="6858000" cy="9144000"/>
  <p:defaultTextStyle>
    <a:defPPr>
      <a:defRPr lang="en-US"/>
    </a:defPPr>
    <a:lvl1pPr marL="0" algn="l" defTabSz="1300368" rtl="0" eaLnBrk="1" latinLnBrk="0" hangingPunct="1">
      <a:defRPr sz="2560" kern="1200">
        <a:solidFill>
          <a:schemeClr val="tx1"/>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72" userDrawn="1">
          <p15:clr>
            <a:srgbClr val="A4A3A4"/>
          </p15:clr>
        </p15:guide>
        <p15:guide id="2" pos="546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ijs Hauspie" initials="TH" lastIdx="3" clrIdx="0">
    <p:extLst>
      <p:ext uri="{19B8F6BF-5375-455C-9EA6-DF929625EA0E}">
        <p15:presenceInfo xmlns:p15="http://schemas.microsoft.com/office/powerpoint/2012/main" userId="S-1-5-21-4030456262-320625612-449655040-28156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C0E0"/>
    <a:srgbClr val="5D9CC7"/>
    <a:srgbClr val="003366"/>
    <a:srgbClr val="DC8621"/>
    <a:srgbClr val="4472C4"/>
    <a:srgbClr val="5B9BD5"/>
    <a:srgbClr val="8FBBE2"/>
    <a:srgbClr val="008000"/>
    <a:srgbClr val="008CBB"/>
    <a:srgbClr val="44C6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DF18680-E054-41AD-8BC1-D1AEF772440D}" styleName="Stijl, gemiddeld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76" autoAdjust="0"/>
    <p:restoredTop sz="66710" autoAdjust="0"/>
  </p:normalViewPr>
  <p:slideViewPr>
    <p:cSldViewPr snapToGrid="0" showGuides="1">
      <p:cViewPr varScale="1">
        <p:scale>
          <a:sx n="60" d="100"/>
          <a:sy n="60" d="100"/>
        </p:scale>
        <p:origin x="1812" y="126"/>
      </p:cViewPr>
      <p:guideLst>
        <p:guide orient="horz" pos="3072"/>
        <p:guide pos="5461"/>
      </p:guideLst>
    </p:cSldViewPr>
  </p:slideViewPr>
  <p:notesTextViewPr>
    <p:cViewPr>
      <p:scale>
        <a:sx n="1" d="1"/>
        <a:sy n="1" d="1"/>
      </p:scale>
      <p:origin x="0" y="0"/>
    </p:cViewPr>
  </p:notesTextViewPr>
  <p:notesViewPr>
    <p:cSldViewPr snapToGrid="0">
      <p:cViewPr varScale="1">
        <p:scale>
          <a:sx n="67" d="100"/>
          <a:sy n="67" d="100"/>
        </p:scale>
        <p:origin x="3029" y="5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notesMaster" Target="notesMasters/notesMaster1.xml"/><Relationship Id="rId155" Type="http://schemas.openxmlformats.org/officeDocument/2006/relationships/theme" Target="theme/theme1.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handoutMaster" Target="handoutMasters/handoutMaster1.xml"/><Relationship Id="rId156" Type="http://schemas.openxmlformats.org/officeDocument/2006/relationships/tableStyles" Target="tableStyle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microsoft.com/office/2016/11/relationships/changesInfo" Target="changesInfos/changesInfo1.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commentAuthors" Target="commentAuthor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presProps" Target="pres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viewProps" Target="viewProps.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 De Buck" userId="56269b48-6f97-4793-ac00-b6dbb2c9f1bb" providerId="ADAL" clId="{EC27503D-1321-4931-9164-0CFD1474EFF7}"/>
    <pc:docChg chg="custSel addSld delSld modSld">
      <pc:chgData name="Ann De Buck" userId="56269b48-6f97-4793-ac00-b6dbb2c9f1bb" providerId="ADAL" clId="{EC27503D-1321-4931-9164-0CFD1474EFF7}" dt="2024-11-11T11:47:47.351" v="3997" actId="6549"/>
      <pc:docMkLst>
        <pc:docMk/>
      </pc:docMkLst>
      <pc:sldChg chg="addSp delSp modSp mod modNotesTx">
        <pc:chgData name="Ann De Buck" userId="56269b48-6f97-4793-ac00-b6dbb2c9f1bb" providerId="ADAL" clId="{EC27503D-1321-4931-9164-0CFD1474EFF7}" dt="2024-11-11T11:47:40.029" v="3996" actId="6549"/>
        <pc:sldMkLst>
          <pc:docMk/>
          <pc:sldMk cId="508359802" sldId="1710"/>
        </pc:sldMkLst>
        <pc:spChg chg="del mod">
          <ac:chgData name="Ann De Buck" userId="56269b48-6f97-4793-ac00-b6dbb2c9f1bb" providerId="ADAL" clId="{EC27503D-1321-4931-9164-0CFD1474EFF7}" dt="2024-11-11T11:43:53.822" v="3950" actId="21"/>
          <ac:spMkLst>
            <pc:docMk/>
            <pc:sldMk cId="508359802" sldId="1710"/>
            <ac:spMk id="2" creationId="{B5E9B8FC-B2D0-BAC1-A496-5614F0E8B8F0}"/>
          </ac:spMkLst>
        </pc:spChg>
        <pc:spChg chg="add mod">
          <ac:chgData name="Ann De Buck" userId="56269b48-6f97-4793-ac00-b6dbb2c9f1bb" providerId="ADAL" clId="{EC27503D-1321-4931-9164-0CFD1474EFF7}" dt="2024-11-11T11:43:50.223" v="3949" actId="1076"/>
          <ac:spMkLst>
            <pc:docMk/>
            <pc:sldMk cId="508359802" sldId="1710"/>
            <ac:spMk id="7" creationId="{AB3AB35D-3784-686A-1D39-7DC2AD5CBAD8}"/>
          </ac:spMkLst>
        </pc:spChg>
        <pc:spChg chg="add mod">
          <ac:chgData name="Ann De Buck" userId="56269b48-6f97-4793-ac00-b6dbb2c9f1bb" providerId="ADAL" clId="{EC27503D-1321-4931-9164-0CFD1474EFF7}" dt="2024-11-11T11:44:01.162" v="3953" actId="14100"/>
          <ac:spMkLst>
            <pc:docMk/>
            <pc:sldMk cId="508359802" sldId="1710"/>
            <ac:spMk id="8" creationId="{B5E9B8FC-B2D0-BAC1-A496-5614F0E8B8F0}"/>
          </ac:spMkLst>
        </pc:spChg>
        <pc:spChg chg="mod">
          <ac:chgData name="Ann De Buck" userId="56269b48-6f97-4793-ac00-b6dbb2c9f1bb" providerId="ADAL" clId="{EC27503D-1321-4931-9164-0CFD1474EFF7}" dt="2024-11-11T09:43:19.287" v="808" actId="1076"/>
          <ac:spMkLst>
            <pc:docMk/>
            <pc:sldMk cId="508359802" sldId="1710"/>
            <ac:spMk id="9" creationId="{91F80E1F-0D62-4E6F-8F7D-FBD55BAECB91}"/>
          </ac:spMkLst>
        </pc:spChg>
        <pc:spChg chg="add mod">
          <ac:chgData name="Ann De Buck" userId="56269b48-6f97-4793-ac00-b6dbb2c9f1bb" providerId="ADAL" clId="{EC27503D-1321-4931-9164-0CFD1474EFF7}" dt="2024-11-11T11:44:35.317" v="3955" actId="1076"/>
          <ac:spMkLst>
            <pc:docMk/>
            <pc:sldMk cId="508359802" sldId="1710"/>
            <ac:spMk id="10" creationId="{19E4BC46-F1AA-BD6B-260F-D409F6CE65A6}"/>
          </ac:spMkLst>
        </pc:spChg>
        <pc:spChg chg="add mod">
          <ac:chgData name="Ann De Buck" userId="56269b48-6f97-4793-ac00-b6dbb2c9f1bb" providerId="ADAL" clId="{EC27503D-1321-4931-9164-0CFD1474EFF7}" dt="2024-11-11T11:46:34.656" v="3994" actId="2085"/>
          <ac:spMkLst>
            <pc:docMk/>
            <pc:sldMk cId="508359802" sldId="1710"/>
            <ac:spMk id="12" creationId="{9278F83D-A83B-7D45-972C-BDB880BEF87F}"/>
          </ac:spMkLst>
        </pc:spChg>
        <pc:spChg chg="del mod">
          <ac:chgData name="Ann De Buck" userId="56269b48-6f97-4793-ac00-b6dbb2c9f1bb" providerId="ADAL" clId="{EC27503D-1321-4931-9164-0CFD1474EFF7}" dt="2024-11-11T11:43:39.441" v="3945" actId="21"/>
          <ac:spMkLst>
            <pc:docMk/>
            <pc:sldMk cId="508359802" sldId="1710"/>
            <ac:spMk id="14" creationId="{2760C789-837B-4300-AB03-D6BADD290E01}"/>
          </ac:spMkLst>
        </pc:spChg>
        <pc:picChg chg="add mod">
          <ac:chgData name="Ann De Buck" userId="56269b48-6f97-4793-ac00-b6dbb2c9f1bb" providerId="ADAL" clId="{EC27503D-1321-4931-9164-0CFD1474EFF7}" dt="2024-11-11T11:43:35.280" v="3944" actId="1076"/>
          <ac:picMkLst>
            <pc:docMk/>
            <pc:sldMk cId="508359802" sldId="1710"/>
            <ac:picMk id="4" creationId="{9E149B3F-49BC-7C91-73A7-34B5F1C3A6B2}"/>
          </ac:picMkLst>
        </pc:picChg>
        <pc:picChg chg="add mod">
          <ac:chgData name="Ann De Buck" userId="56269b48-6f97-4793-ac00-b6dbb2c9f1bb" providerId="ADAL" clId="{EC27503D-1321-4931-9164-0CFD1474EFF7}" dt="2024-11-11T11:43:33.322" v="3943" actId="1076"/>
          <ac:picMkLst>
            <pc:docMk/>
            <pc:sldMk cId="508359802" sldId="1710"/>
            <ac:picMk id="6" creationId="{3AC26513-0AE4-5770-6724-A278919BB088}"/>
          </ac:picMkLst>
        </pc:picChg>
        <pc:picChg chg="del mod">
          <ac:chgData name="Ann De Buck" userId="56269b48-6f97-4793-ac00-b6dbb2c9f1bb" providerId="ADAL" clId="{EC27503D-1321-4931-9164-0CFD1474EFF7}" dt="2024-11-11T09:37:54.509" v="150" actId="21"/>
          <ac:picMkLst>
            <pc:docMk/>
            <pc:sldMk cId="508359802" sldId="1710"/>
            <ac:picMk id="8" creationId="{14F728C0-8274-4481-A713-FF3BA5CD327E}"/>
          </ac:picMkLst>
        </pc:picChg>
        <pc:picChg chg="del">
          <ac:chgData name="Ann De Buck" userId="56269b48-6f97-4793-ac00-b6dbb2c9f1bb" providerId="ADAL" clId="{EC27503D-1321-4931-9164-0CFD1474EFF7}" dt="2024-11-11T09:37:45.423" v="147" actId="21"/>
          <ac:picMkLst>
            <pc:docMk/>
            <pc:sldMk cId="508359802" sldId="1710"/>
            <ac:picMk id="10" creationId="{1D2DF1E6-CEFA-4645-A6E6-5A52138F59C4}"/>
          </ac:picMkLst>
        </pc:picChg>
        <pc:picChg chg="mod">
          <ac:chgData name="Ann De Buck" userId="56269b48-6f97-4793-ac00-b6dbb2c9f1bb" providerId="ADAL" clId="{EC27503D-1321-4931-9164-0CFD1474EFF7}" dt="2024-11-11T09:43:16.419" v="807" actId="1076"/>
          <ac:picMkLst>
            <pc:docMk/>
            <pc:sldMk cId="508359802" sldId="1710"/>
            <ac:picMk id="11" creationId="{833E6356-60C9-4895-A324-9BCD0983E04B}"/>
          </ac:picMkLst>
        </pc:picChg>
        <pc:picChg chg="del">
          <ac:chgData name="Ann De Buck" userId="56269b48-6f97-4793-ac00-b6dbb2c9f1bb" providerId="ADAL" clId="{EC27503D-1321-4931-9164-0CFD1474EFF7}" dt="2024-11-11T09:43:25.628" v="811" actId="21"/>
          <ac:picMkLst>
            <pc:docMk/>
            <pc:sldMk cId="508359802" sldId="1710"/>
            <ac:picMk id="12" creationId="{28660CAB-AF1A-48A2-8BF8-DC24CD7019CF}"/>
          </ac:picMkLst>
        </pc:picChg>
      </pc:sldChg>
      <pc:sldChg chg="modSp mod">
        <pc:chgData name="Ann De Buck" userId="56269b48-6f97-4793-ac00-b6dbb2c9f1bb" providerId="ADAL" clId="{EC27503D-1321-4931-9164-0CFD1474EFF7}" dt="2024-11-11T11:20:23.299" v="3938" actId="20577"/>
        <pc:sldMkLst>
          <pc:docMk/>
          <pc:sldMk cId="1400932690" sldId="1723"/>
        </pc:sldMkLst>
        <pc:spChg chg="mod">
          <ac:chgData name="Ann De Buck" userId="56269b48-6f97-4793-ac00-b6dbb2c9f1bb" providerId="ADAL" clId="{EC27503D-1321-4931-9164-0CFD1474EFF7}" dt="2024-11-11T11:20:23.299" v="3938" actId="20577"/>
          <ac:spMkLst>
            <pc:docMk/>
            <pc:sldMk cId="1400932690" sldId="1723"/>
            <ac:spMk id="3" creationId="{AFA9732D-AB41-4AF6-9647-B5196F5786EE}"/>
          </ac:spMkLst>
        </pc:spChg>
      </pc:sldChg>
      <pc:sldChg chg="del">
        <pc:chgData name="Ann De Buck" userId="56269b48-6f97-4793-ac00-b6dbb2c9f1bb" providerId="ADAL" clId="{EC27503D-1321-4931-9164-0CFD1474EFF7}" dt="2024-11-11T10:46:05.735" v="1524" actId="2696"/>
        <pc:sldMkLst>
          <pc:docMk/>
          <pc:sldMk cId="1968617838" sldId="1783"/>
        </pc:sldMkLst>
      </pc:sldChg>
      <pc:sldChg chg="modNotesTx">
        <pc:chgData name="Ann De Buck" userId="56269b48-6f97-4793-ac00-b6dbb2c9f1bb" providerId="ADAL" clId="{EC27503D-1321-4931-9164-0CFD1474EFF7}" dt="2024-11-11T10:54:48.998" v="1743" actId="6549"/>
        <pc:sldMkLst>
          <pc:docMk/>
          <pc:sldMk cId="2676268038" sldId="1789"/>
        </pc:sldMkLst>
      </pc:sldChg>
      <pc:sldChg chg="modNotesTx">
        <pc:chgData name="Ann De Buck" userId="56269b48-6f97-4793-ac00-b6dbb2c9f1bb" providerId="ADAL" clId="{EC27503D-1321-4931-9164-0CFD1474EFF7}" dt="2024-11-11T11:00:06.987" v="2659" actId="20577"/>
        <pc:sldMkLst>
          <pc:docMk/>
          <pc:sldMk cId="776628248" sldId="1790"/>
        </pc:sldMkLst>
      </pc:sldChg>
      <pc:sldChg chg="modSp mod">
        <pc:chgData name="Ann De Buck" userId="56269b48-6f97-4793-ac00-b6dbb2c9f1bb" providerId="ADAL" clId="{EC27503D-1321-4931-9164-0CFD1474EFF7}" dt="2024-11-11T11:01:32.650" v="2662" actId="207"/>
        <pc:sldMkLst>
          <pc:docMk/>
          <pc:sldMk cId="3450137752" sldId="1796"/>
        </pc:sldMkLst>
        <pc:spChg chg="mod">
          <ac:chgData name="Ann De Buck" userId="56269b48-6f97-4793-ac00-b6dbb2c9f1bb" providerId="ADAL" clId="{EC27503D-1321-4931-9164-0CFD1474EFF7}" dt="2024-11-11T11:01:32.650" v="2662" actId="207"/>
          <ac:spMkLst>
            <pc:docMk/>
            <pc:sldMk cId="3450137752" sldId="1796"/>
            <ac:spMk id="6" creationId="{D218D92A-74AD-49F8-A8A9-AD801B689B50}"/>
          </ac:spMkLst>
        </pc:spChg>
      </pc:sldChg>
      <pc:sldChg chg="modNotesTx">
        <pc:chgData name="Ann De Buck" userId="56269b48-6f97-4793-ac00-b6dbb2c9f1bb" providerId="ADAL" clId="{EC27503D-1321-4931-9164-0CFD1474EFF7}" dt="2024-11-11T10:59:11.033" v="2477" actId="20577"/>
        <pc:sldMkLst>
          <pc:docMk/>
          <pc:sldMk cId="1290421849" sldId="1801"/>
        </pc:sldMkLst>
      </pc:sldChg>
      <pc:sldChg chg="modNotesTx">
        <pc:chgData name="Ann De Buck" userId="56269b48-6f97-4793-ac00-b6dbb2c9f1bb" providerId="ADAL" clId="{EC27503D-1321-4931-9164-0CFD1474EFF7}" dt="2024-11-11T11:14:44.972" v="3875" actId="20577"/>
        <pc:sldMkLst>
          <pc:docMk/>
          <pc:sldMk cId="534731124" sldId="1804"/>
        </pc:sldMkLst>
      </pc:sldChg>
      <pc:sldChg chg="modNotesTx">
        <pc:chgData name="Ann De Buck" userId="56269b48-6f97-4793-ac00-b6dbb2c9f1bb" providerId="ADAL" clId="{EC27503D-1321-4931-9164-0CFD1474EFF7}" dt="2024-11-11T11:19:19.314" v="3921" actId="20577"/>
        <pc:sldMkLst>
          <pc:docMk/>
          <pc:sldMk cId="2035990492" sldId="1813"/>
        </pc:sldMkLst>
      </pc:sldChg>
      <pc:sldChg chg="modSp mod">
        <pc:chgData name="Ann De Buck" userId="56269b48-6f97-4793-ac00-b6dbb2c9f1bb" providerId="ADAL" clId="{EC27503D-1321-4931-9164-0CFD1474EFF7}" dt="2024-11-05T19:44:45.188" v="6" actId="20577"/>
        <pc:sldMkLst>
          <pc:docMk/>
          <pc:sldMk cId="1597615867" sldId="1828"/>
        </pc:sldMkLst>
        <pc:spChg chg="mod">
          <ac:chgData name="Ann De Buck" userId="56269b48-6f97-4793-ac00-b6dbb2c9f1bb" providerId="ADAL" clId="{EC27503D-1321-4931-9164-0CFD1474EFF7}" dt="2024-11-05T19:44:45.188" v="6" actId="20577"/>
          <ac:spMkLst>
            <pc:docMk/>
            <pc:sldMk cId="1597615867" sldId="1828"/>
            <ac:spMk id="3" creationId="{52E6684B-B5D5-06E2-0987-80263CE15420}"/>
          </ac:spMkLst>
        </pc:spChg>
      </pc:sldChg>
      <pc:sldChg chg="modSp mod">
        <pc:chgData name="Ann De Buck" userId="56269b48-6f97-4793-ac00-b6dbb2c9f1bb" providerId="ADAL" clId="{EC27503D-1321-4931-9164-0CFD1474EFF7}" dt="2024-11-05T19:46:21.563" v="33" actId="20577"/>
        <pc:sldMkLst>
          <pc:docMk/>
          <pc:sldMk cId="3661042167" sldId="1831"/>
        </pc:sldMkLst>
        <pc:spChg chg="mod">
          <ac:chgData name="Ann De Buck" userId="56269b48-6f97-4793-ac00-b6dbb2c9f1bb" providerId="ADAL" clId="{EC27503D-1321-4931-9164-0CFD1474EFF7}" dt="2024-11-05T19:46:21.563" v="33" actId="20577"/>
          <ac:spMkLst>
            <pc:docMk/>
            <pc:sldMk cId="3661042167" sldId="1831"/>
            <ac:spMk id="3" creationId="{52E6684B-B5D5-06E2-0987-80263CE15420}"/>
          </ac:spMkLst>
        </pc:spChg>
      </pc:sldChg>
      <pc:sldChg chg="del">
        <pc:chgData name="Ann De Buck" userId="56269b48-6f97-4793-ac00-b6dbb2c9f1bb" providerId="ADAL" clId="{EC27503D-1321-4931-9164-0CFD1474EFF7}" dt="2024-11-11T09:58:17.183" v="970" actId="2696"/>
        <pc:sldMkLst>
          <pc:docMk/>
          <pc:sldMk cId="1047500349" sldId="1860"/>
        </pc:sldMkLst>
      </pc:sldChg>
      <pc:sldChg chg="del">
        <pc:chgData name="Ann De Buck" userId="56269b48-6f97-4793-ac00-b6dbb2c9f1bb" providerId="ADAL" clId="{EC27503D-1321-4931-9164-0CFD1474EFF7}" dt="2024-11-11T09:58:20.313" v="971" actId="2696"/>
        <pc:sldMkLst>
          <pc:docMk/>
          <pc:sldMk cId="3017745754" sldId="1862"/>
        </pc:sldMkLst>
      </pc:sldChg>
      <pc:sldChg chg="modNotesTx">
        <pc:chgData name="Ann De Buck" userId="56269b48-6f97-4793-ac00-b6dbb2c9f1bb" providerId="ADAL" clId="{EC27503D-1321-4931-9164-0CFD1474EFF7}" dt="2024-11-11T09:38:32.493" v="171" actId="20577"/>
        <pc:sldMkLst>
          <pc:docMk/>
          <pc:sldMk cId="3084074017" sldId="1870"/>
        </pc:sldMkLst>
      </pc:sldChg>
      <pc:sldChg chg="del">
        <pc:chgData name="Ann De Buck" userId="56269b48-6f97-4793-ac00-b6dbb2c9f1bb" providerId="ADAL" clId="{EC27503D-1321-4931-9164-0CFD1474EFF7}" dt="2024-11-11T09:47:02.035" v="969" actId="2696"/>
        <pc:sldMkLst>
          <pc:docMk/>
          <pc:sldMk cId="549584627" sldId="1872"/>
        </pc:sldMkLst>
      </pc:sldChg>
      <pc:sldChg chg="modNotesTx">
        <pc:chgData name="Ann De Buck" userId="56269b48-6f97-4793-ac00-b6dbb2c9f1bb" providerId="ADAL" clId="{EC27503D-1321-4931-9164-0CFD1474EFF7}" dt="2024-11-11T10:30:53.261" v="1523" actId="20577"/>
        <pc:sldMkLst>
          <pc:docMk/>
          <pc:sldMk cId="1678993604" sldId="1873"/>
        </pc:sldMkLst>
      </pc:sldChg>
      <pc:sldChg chg="modNotesTx">
        <pc:chgData name="Ann De Buck" userId="56269b48-6f97-4793-ac00-b6dbb2c9f1bb" providerId="ADAL" clId="{EC27503D-1321-4931-9164-0CFD1474EFF7}" dt="2024-11-11T10:27:08.964" v="973" actId="20577"/>
        <pc:sldMkLst>
          <pc:docMk/>
          <pc:sldMk cId="3227435367" sldId="1874"/>
        </pc:sldMkLst>
      </pc:sldChg>
      <pc:sldChg chg="add modNotesTx">
        <pc:chgData name="Ann De Buck" userId="56269b48-6f97-4793-ac00-b6dbb2c9f1bb" providerId="ADAL" clId="{EC27503D-1321-4931-9164-0CFD1474EFF7}" dt="2024-11-11T11:47:47.351" v="3997" actId="6549"/>
        <pc:sldMkLst>
          <pc:docMk/>
          <pc:sldMk cId="2500436871" sldId="1891"/>
        </pc:sldMkLst>
      </pc:sldChg>
    </pc:docChg>
  </pc:docChgLst>
  <pc:docChgLst>
    <pc:chgData name="Ann De Buck" userId="56269b48-6f97-4793-ac00-b6dbb2c9f1bb" providerId="ADAL" clId="{3D767C37-4A6C-4AD4-82B3-46A3921A7F58}"/>
    <pc:docChg chg="delSld modSld">
      <pc:chgData name="Ann De Buck" userId="56269b48-6f97-4793-ac00-b6dbb2c9f1bb" providerId="ADAL" clId="{3D767C37-4A6C-4AD4-82B3-46A3921A7F58}" dt="2024-11-13T07:49:17.534" v="53" actId="2696"/>
      <pc:docMkLst>
        <pc:docMk/>
      </pc:docMkLst>
      <pc:sldChg chg="modNotesTx">
        <pc:chgData name="Ann De Buck" userId="56269b48-6f97-4793-ac00-b6dbb2c9f1bb" providerId="ADAL" clId="{3D767C37-4A6C-4AD4-82B3-46A3921A7F58}" dt="2024-11-13T07:36:33.981" v="0" actId="6549"/>
        <pc:sldMkLst>
          <pc:docMk/>
          <pc:sldMk cId="4162507869" sldId="259"/>
        </pc:sldMkLst>
      </pc:sldChg>
      <pc:sldChg chg="modNotesTx">
        <pc:chgData name="Ann De Buck" userId="56269b48-6f97-4793-ac00-b6dbb2c9f1bb" providerId="ADAL" clId="{3D767C37-4A6C-4AD4-82B3-46A3921A7F58}" dt="2024-11-13T07:43:23.179" v="3" actId="6549"/>
        <pc:sldMkLst>
          <pc:docMk/>
          <pc:sldMk cId="2977093728" sldId="270"/>
        </pc:sldMkLst>
      </pc:sldChg>
      <pc:sldChg chg="modNotesTx">
        <pc:chgData name="Ann De Buck" userId="56269b48-6f97-4793-ac00-b6dbb2c9f1bb" providerId="ADAL" clId="{3D767C37-4A6C-4AD4-82B3-46A3921A7F58}" dt="2024-11-13T07:43:26.932" v="4" actId="6549"/>
        <pc:sldMkLst>
          <pc:docMk/>
          <pc:sldMk cId="3575049609" sldId="272"/>
        </pc:sldMkLst>
      </pc:sldChg>
      <pc:sldChg chg="modNotesTx">
        <pc:chgData name="Ann De Buck" userId="56269b48-6f97-4793-ac00-b6dbb2c9f1bb" providerId="ADAL" clId="{3D767C37-4A6C-4AD4-82B3-46A3921A7F58}" dt="2024-11-13T07:44:22.908" v="18" actId="6549"/>
        <pc:sldMkLst>
          <pc:docMk/>
          <pc:sldMk cId="2337942895" sldId="1359"/>
        </pc:sldMkLst>
      </pc:sldChg>
      <pc:sldChg chg="modNotesTx">
        <pc:chgData name="Ann De Buck" userId="56269b48-6f97-4793-ac00-b6dbb2c9f1bb" providerId="ADAL" clId="{3D767C37-4A6C-4AD4-82B3-46A3921A7F58}" dt="2024-11-13T07:45:04.949" v="23" actId="6549"/>
        <pc:sldMkLst>
          <pc:docMk/>
          <pc:sldMk cId="3670847624" sldId="1668"/>
        </pc:sldMkLst>
      </pc:sldChg>
      <pc:sldChg chg="del modNotesTx">
        <pc:chgData name="Ann De Buck" userId="56269b48-6f97-4793-ac00-b6dbb2c9f1bb" providerId="ADAL" clId="{3D767C37-4A6C-4AD4-82B3-46A3921A7F58}" dt="2024-11-13T07:43:53.411" v="12" actId="2696"/>
        <pc:sldMkLst>
          <pc:docMk/>
          <pc:sldMk cId="508359802" sldId="1710"/>
        </pc:sldMkLst>
      </pc:sldChg>
      <pc:sldChg chg="modNotesTx">
        <pc:chgData name="Ann De Buck" userId="56269b48-6f97-4793-ac00-b6dbb2c9f1bb" providerId="ADAL" clId="{3D767C37-4A6C-4AD4-82B3-46A3921A7F58}" dt="2024-11-13T07:47:56.634" v="48" actId="6549"/>
        <pc:sldMkLst>
          <pc:docMk/>
          <pc:sldMk cId="3085475472" sldId="1727"/>
        </pc:sldMkLst>
      </pc:sldChg>
      <pc:sldChg chg="modNotesTx">
        <pc:chgData name="Ann De Buck" userId="56269b48-6f97-4793-ac00-b6dbb2c9f1bb" providerId="ADAL" clId="{3D767C37-4A6C-4AD4-82B3-46A3921A7F58}" dt="2024-11-13T07:43:30.535" v="5" actId="6549"/>
        <pc:sldMkLst>
          <pc:docMk/>
          <pc:sldMk cId="1366250084" sldId="1731"/>
        </pc:sldMkLst>
      </pc:sldChg>
      <pc:sldChg chg="modNotesTx">
        <pc:chgData name="Ann De Buck" userId="56269b48-6f97-4793-ac00-b6dbb2c9f1bb" providerId="ADAL" clId="{3D767C37-4A6C-4AD4-82B3-46A3921A7F58}" dt="2024-11-13T07:43:32.994" v="6" actId="6549"/>
        <pc:sldMkLst>
          <pc:docMk/>
          <pc:sldMk cId="692158755" sldId="1732"/>
        </pc:sldMkLst>
      </pc:sldChg>
      <pc:sldChg chg="modNotesTx">
        <pc:chgData name="Ann De Buck" userId="56269b48-6f97-4793-ac00-b6dbb2c9f1bb" providerId="ADAL" clId="{3D767C37-4A6C-4AD4-82B3-46A3921A7F58}" dt="2024-11-13T07:43:41.562" v="8" actId="6549"/>
        <pc:sldMkLst>
          <pc:docMk/>
          <pc:sldMk cId="1704536021" sldId="1734"/>
        </pc:sldMkLst>
      </pc:sldChg>
      <pc:sldChg chg="modNotesTx">
        <pc:chgData name="Ann De Buck" userId="56269b48-6f97-4793-ac00-b6dbb2c9f1bb" providerId="ADAL" clId="{3D767C37-4A6C-4AD4-82B3-46A3921A7F58}" dt="2024-11-13T07:44:11.994" v="15" actId="6549"/>
        <pc:sldMkLst>
          <pc:docMk/>
          <pc:sldMk cId="912549233" sldId="1736"/>
        </pc:sldMkLst>
      </pc:sldChg>
      <pc:sldChg chg="modNotesTx">
        <pc:chgData name="Ann De Buck" userId="56269b48-6f97-4793-ac00-b6dbb2c9f1bb" providerId="ADAL" clId="{3D767C37-4A6C-4AD4-82B3-46A3921A7F58}" dt="2024-11-13T07:44:15.357" v="16" actId="6549"/>
        <pc:sldMkLst>
          <pc:docMk/>
          <pc:sldMk cId="1183001093" sldId="1737"/>
        </pc:sldMkLst>
      </pc:sldChg>
      <pc:sldChg chg="modNotesTx">
        <pc:chgData name="Ann De Buck" userId="56269b48-6f97-4793-ac00-b6dbb2c9f1bb" providerId="ADAL" clId="{3D767C37-4A6C-4AD4-82B3-46A3921A7F58}" dt="2024-11-13T07:44:18.205" v="17" actId="6549"/>
        <pc:sldMkLst>
          <pc:docMk/>
          <pc:sldMk cId="2333219661" sldId="1738"/>
        </pc:sldMkLst>
      </pc:sldChg>
      <pc:sldChg chg="modNotesTx">
        <pc:chgData name="Ann De Buck" userId="56269b48-6f97-4793-ac00-b6dbb2c9f1bb" providerId="ADAL" clId="{3D767C37-4A6C-4AD4-82B3-46A3921A7F58}" dt="2024-11-13T07:45:25.151" v="25" actId="6549"/>
        <pc:sldMkLst>
          <pc:docMk/>
          <pc:sldMk cId="3814937845" sldId="1747"/>
        </pc:sldMkLst>
      </pc:sldChg>
      <pc:sldChg chg="modNotesTx">
        <pc:chgData name="Ann De Buck" userId="56269b48-6f97-4793-ac00-b6dbb2c9f1bb" providerId="ADAL" clId="{3D767C37-4A6C-4AD4-82B3-46A3921A7F58}" dt="2024-11-13T07:45:43.025" v="26" actId="6549"/>
        <pc:sldMkLst>
          <pc:docMk/>
          <pc:sldMk cId="3649963982" sldId="1761"/>
        </pc:sldMkLst>
      </pc:sldChg>
      <pc:sldChg chg="modNotesTx">
        <pc:chgData name="Ann De Buck" userId="56269b48-6f97-4793-ac00-b6dbb2c9f1bb" providerId="ADAL" clId="{3D767C37-4A6C-4AD4-82B3-46A3921A7F58}" dt="2024-11-13T07:46:10.362" v="29" actId="6549"/>
        <pc:sldMkLst>
          <pc:docMk/>
          <pc:sldMk cId="2991640167" sldId="1767"/>
        </pc:sldMkLst>
      </pc:sldChg>
      <pc:sldChg chg="modNotesTx">
        <pc:chgData name="Ann De Buck" userId="56269b48-6f97-4793-ac00-b6dbb2c9f1bb" providerId="ADAL" clId="{3D767C37-4A6C-4AD4-82B3-46A3921A7F58}" dt="2024-11-13T07:46:41.581" v="34" actId="6549"/>
        <pc:sldMkLst>
          <pc:docMk/>
          <pc:sldMk cId="3934532397" sldId="1769"/>
        </pc:sldMkLst>
      </pc:sldChg>
      <pc:sldChg chg="modNotesTx">
        <pc:chgData name="Ann De Buck" userId="56269b48-6f97-4793-ac00-b6dbb2c9f1bb" providerId="ADAL" clId="{3D767C37-4A6C-4AD4-82B3-46A3921A7F58}" dt="2024-11-13T07:46:45.067" v="35" actId="6549"/>
        <pc:sldMkLst>
          <pc:docMk/>
          <pc:sldMk cId="3563826319" sldId="1785"/>
        </pc:sldMkLst>
      </pc:sldChg>
      <pc:sldChg chg="modNotesTx">
        <pc:chgData name="Ann De Buck" userId="56269b48-6f97-4793-ac00-b6dbb2c9f1bb" providerId="ADAL" clId="{3D767C37-4A6C-4AD4-82B3-46A3921A7F58}" dt="2024-11-13T07:47:30.588" v="43" actId="6549"/>
        <pc:sldMkLst>
          <pc:docMk/>
          <pc:sldMk cId="428116852" sldId="1787"/>
        </pc:sldMkLst>
      </pc:sldChg>
      <pc:sldChg chg="modNotesTx">
        <pc:chgData name="Ann De Buck" userId="56269b48-6f97-4793-ac00-b6dbb2c9f1bb" providerId="ADAL" clId="{3D767C37-4A6C-4AD4-82B3-46A3921A7F58}" dt="2024-11-13T07:47:05.635" v="37" actId="6549"/>
        <pc:sldMkLst>
          <pc:docMk/>
          <pc:sldMk cId="2676268038" sldId="1789"/>
        </pc:sldMkLst>
      </pc:sldChg>
      <pc:sldChg chg="modNotesTx">
        <pc:chgData name="Ann De Buck" userId="56269b48-6f97-4793-ac00-b6dbb2c9f1bb" providerId="ADAL" clId="{3D767C37-4A6C-4AD4-82B3-46A3921A7F58}" dt="2024-11-13T07:47:09.132" v="38" actId="6549"/>
        <pc:sldMkLst>
          <pc:docMk/>
          <pc:sldMk cId="776628248" sldId="1790"/>
        </pc:sldMkLst>
      </pc:sldChg>
      <pc:sldChg chg="modNotesTx">
        <pc:chgData name="Ann De Buck" userId="56269b48-6f97-4793-ac00-b6dbb2c9f1bb" providerId="ADAL" clId="{3D767C37-4A6C-4AD4-82B3-46A3921A7F58}" dt="2024-11-13T07:47:15.216" v="40" actId="6549"/>
        <pc:sldMkLst>
          <pc:docMk/>
          <pc:sldMk cId="3243699728" sldId="1793"/>
        </pc:sldMkLst>
      </pc:sldChg>
      <pc:sldChg chg="modNotesTx">
        <pc:chgData name="Ann De Buck" userId="56269b48-6f97-4793-ac00-b6dbb2c9f1bb" providerId="ADAL" clId="{3D767C37-4A6C-4AD4-82B3-46A3921A7F58}" dt="2024-11-13T07:47:23.813" v="41" actId="6549"/>
        <pc:sldMkLst>
          <pc:docMk/>
          <pc:sldMk cId="2280520052" sldId="1798"/>
        </pc:sldMkLst>
      </pc:sldChg>
      <pc:sldChg chg="modNotesTx">
        <pc:chgData name="Ann De Buck" userId="56269b48-6f97-4793-ac00-b6dbb2c9f1bb" providerId="ADAL" clId="{3D767C37-4A6C-4AD4-82B3-46A3921A7F58}" dt="2024-11-13T07:47:27.204" v="42" actId="6549"/>
        <pc:sldMkLst>
          <pc:docMk/>
          <pc:sldMk cId="3274392759" sldId="1799"/>
        </pc:sldMkLst>
      </pc:sldChg>
      <pc:sldChg chg="modNotesTx">
        <pc:chgData name="Ann De Buck" userId="56269b48-6f97-4793-ac00-b6dbb2c9f1bb" providerId="ADAL" clId="{3D767C37-4A6C-4AD4-82B3-46A3921A7F58}" dt="2024-11-13T07:47:11.792" v="39" actId="6549"/>
        <pc:sldMkLst>
          <pc:docMk/>
          <pc:sldMk cId="1290421849" sldId="1801"/>
        </pc:sldMkLst>
      </pc:sldChg>
      <pc:sldChg chg="modNotesTx">
        <pc:chgData name="Ann De Buck" userId="56269b48-6f97-4793-ac00-b6dbb2c9f1bb" providerId="ADAL" clId="{3D767C37-4A6C-4AD4-82B3-46A3921A7F58}" dt="2024-11-13T07:47:35.030" v="44" actId="6549"/>
        <pc:sldMkLst>
          <pc:docMk/>
          <pc:sldMk cId="534731124" sldId="1804"/>
        </pc:sldMkLst>
      </pc:sldChg>
      <pc:sldChg chg="modNotesTx">
        <pc:chgData name="Ann De Buck" userId="56269b48-6f97-4793-ac00-b6dbb2c9f1bb" providerId="ADAL" clId="{3D767C37-4A6C-4AD4-82B3-46A3921A7F58}" dt="2024-11-13T07:47:38.577" v="45" actId="6549"/>
        <pc:sldMkLst>
          <pc:docMk/>
          <pc:sldMk cId="3496057035" sldId="1805"/>
        </pc:sldMkLst>
      </pc:sldChg>
      <pc:sldChg chg="modNotesTx">
        <pc:chgData name="Ann De Buck" userId="56269b48-6f97-4793-ac00-b6dbb2c9f1bb" providerId="ADAL" clId="{3D767C37-4A6C-4AD4-82B3-46A3921A7F58}" dt="2024-11-13T07:47:41.671" v="46" actId="6549"/>
        <pc:sldMkLst>
          <pc:docMk/>
          <pc:sldMk cId="271228321" sldId="1808"/>
        </pc:sldMkLst>
      </pc:sldChg>
      <pc:sldChg chg="modNotesTx">
        <pc:chgData name="Ann De Buck" userId="56269b48-6f97-4793-ac00-b6dbb2c9f1bb" providerId="ADAL" clId="{3D767C37-4A6C-4AD4-82B3-46A3921A7F58}" dt="2024-11-13T07:47:46.261" v="47" actId="6549"/>
        <pc:sldMkLst>
          <pc:docMk/>
          <pc:sldMk cId="2035990492" sldId="1813"/>
        </pc:sldMkLst>
      </pc:sldChg>
      <pc:sldChg chg="del">
        <pc:chgData name="Ann De Buck" userId="56269b48-6f97-4793-ac00-b6dbb2c9f1bb" providerId="ADAL" clId="{3D767C37-4A6C-4AD4-82B3-46A3921A7F58}" dt="2024-11-13T07:48:08.036" v="49" actId="2696"/>
        <pc:sldMkLst>
          <pc:docMk/>
          <pc:sldMk cId="2161600509" sldId="1821"/>
        </pc:sldMkLst>
      </pc:sldChg>
      <pc:sldChg chg="del">
        <pc:chgData name="Ann De Buck" userId="56269b48-6f97-4793-ac00-b6dbb2c9f1bb" providerId="ADAL" clId="{3D767C37-4A6C-4AD4-82B3-46A3921A7F58}" dt="2024-11-13T07:49:17.534" v="53" actId="2696"/>
        <pc:sldMkLst>
          <pc:docMk/>
          <pc:sldMk cId="555801657" sldId="1829"/>
        </pc:sldMkLst>
      </pc:sldChg>
      <pc:sldChg chg="modNotesTx">
        <pc:chgData name="Ann De Buck" userId="56269b48-6f97-4793-ac00-b6dbb2c9f1bb" providerId="ADAL" clId="{3D767C37-4A6C-4AD4-82B3-46A3921A7F58}" dt="2024-11-13T07:46:13.869" v="30" actId="6549"/>
        <pc:sldMkLst>
          <pc:docMk/>
          <pc:sldMk cId="91663086" sldId="1851"/>
        </pc:sldMkLst>
      </pc:sldChg>
      <pc:sldChg chg="modNotesTx">
        <pc:chgData name="Ann De Buck" userId="56269b48-6f97-4793-ac00-b6dbb2c9f1bb" providerId="ADAL" clId="{3D767C37-4A6C-4AD4-82B3-46A3921A7F58}" dt="2024-11-13T07:46:36.864" v="33" actId="6549"/>
        <pc:sldMkLst>
          <pc:docMk/>
          <pc:sldMk cId="643596798" sldId="1852"/>
        </pc:sldMkLst>
      </pc:sldChg>
      <pc:sldChg chg="modNotesTx">
        <pc:chgData name="Ann De Buck" userId="56269b48-6f97-4793-ac00-b6dbb2c9f1bb" providerId="ADAL" clId="{3D767C37-4A6C-4AD4-82B3-46A3921A7F58}" dt="2024-11-13T07:46:59.044" v="36" actId="6549"/>
        <pc:sldMkLst>
          <pc:docMk/>
          <pc:sldMk cId="2174264682" sldId="1855"/>
        </pc:sldMkLst>
      </pc:sldChg>
      <pc:sldChg chg="modNotesTx">
        <pc:chgData name="Ann De Buck" userId="56269b48-6f97-4793-ac00-b6dbb2c9f1bb" providerId="ADAL" clId="{3D767C37-4A6C-4AD4-82B3-46A3921A7F58}" dt="2024-11-13T07:48:23.195" v="52" actId="6549"/>
        <pc:sldMkLst>
          <pc:docMk/>
          <pc:sldMk cId="2252801483" sldId="1858"/>
        </pc:sldMkLst>
      </pc:sldChg>
      <pc:sldChg chg="del">
        <pc:chgData name="Ann De Buck" userId="56269b48-6f97-4793-ac00-b6dbb2c9f1bb" providerId="ADAL" clId="{3D767C37-4A6C-4AD4-82B3-46A3921A7F58}" dt="2024-11-13T07:46:23.133" v="31" actId="2696"/>
        <pc:sldMkLst>
          <pc:docMk/>
          <pc:sldMk cId="852118405" sldId="1859"/>
        </pc:sldMkLst>
      </pc:sldChg>
      <pc:sldChg chg="modNotesTx">
        <pc:chgData name="Ann De Buck" userId="56269b48-6f97-4793-ac00-b6dbb2c9f1bb" providerId="ADAL" clId="{3D767C37-4A6C-4AD4-82B3-46A3921A7F58}" dt="2024-11-13T07:45:47.834" v="27" actId="6549"/>
        <pc:sldMkLst>
          <pc:docMk/>
          <pc:sldMk cId="3347846880" sldId="1863"/>
        </pc:sldMkLst>
      </pc:sldChg>
      <pc:sldChg chg="modNotesTx">
        <pc:chgData name="Ann De Buck" userId="56269b48-6f97-4793-ac00-b6dbb2c9f1bb" providerId="ADAL" clId="{3D767C37-4A6C-4AD4-82B3-46A3921A7F58}" dt="2024-11-13T07:45:54.630" v="28" actId="6549"/>
        <pc:sldMkLst>
          <pc:docMk/>
          <pc:sldMk cId="3169527093" sldId="1866"/>
        </pc:sldMkLst>
      </pc:sldChg>
      <pc:sldChg chg="modNotesTx">
        <pc:chgData name="Ann De Buck" userId="56269b48-6f97-4793-ac00-b6dbb2c9f1bb" providerId="ADAL" clId="{3D767C37-4A6C-4AD4-82B3-46A3921A7F58}" dt="2024-11-13T07:48:20.378" v="51" actId="6549"/>
        <pc:sldMkLst>
          <pc:docMk/>
          <pc:sldMk cId="3750164494" sldId="1868"/>
        </pc:sldMkLst>
      </pc:sldChg>
      <pc:sldChg chg="modNotesTx">
        <pc:chgData name="Ann De Buck" userId="56269b48-6f97-4793-ac00-b6dbb2c9f1bb" providerId="ADAL" clId="{3D767C37-4A6C-4AD4-82B3-46A3921A7F58}" dt="2024-11-13T07:43:37.889" v="7" actId="6549"/>
        <pc:sldMkLst>
          <pc:docMk/>
          <pc:sldMk cId="1701046251" sldId="1869"/>
        </pc:sldMkLst>
      </pc:sldChg>
      <pc:sldChg chg="modNotesTx">
        <pc:chgData name="Ann De Buck" userId="56269b48-6f97-4793-ac00-b6dbb2c9f1bb" providerId="ADAL" clId="{3D767C37-4A6C-4AD4-82B3-46A3921A7F58}" dt="2024-11-13T07:43:44.175" v="9" actId="6549"/>
        <pc:sldMkLst>
          <pc:docMk/>
          <pc:sldMk cId="3084074017" sldId="1870"/>
        </pc:sldMkLst>
      </pc:sldChg>
      <pc:sldChg chg="modNotesTx">
        <pc:chgData name="Ann De Buck" userId="56269b48-6f97-4793-ac00-b6dbb2c9f1bb" providerId="ADAL" clId="{3D767C37-4A6C-4AD4-82B3-46A3921A7F58}" dt="2024-11-13T07:43:57.169" v="13" actId="6549"/>
        <pc:sldMkLst>
          <pc:docMk/>
          <pc:sldMk cId="631098669" sldId="1871"/>
        </pc:sldMkLst>
      </pc:sldChg>
      <pc:sldChg chg="modNotesTx">
        <pc:chgData name="Ann De Buck" userId="56269b48-6f97-4793-ac00-b6dbb2c9f1bb" providerId="ADAL" clId="{3D767C37-4A6C-4AD4-82B3-46A3921A7F58}" dt="2024-11-13T07:44:08.926" v="14" actId="6549"/>
        <pc:sldMkLst>
          <pc:docMk/>
          <pc:sldMk cId="1678993604" sldId="1873"/>
        </pc:sldMkLst>
      </pc:sldChg>
      <pc:sldChg chg="modNotesTx">
        <pc:chgData name="Ann De Buck" userId="56269b48-6f97-4793-ac00-b6dbb2c9f1bb" providerId="ADAL" clId="{3D767C37-4A6C-4AD4-82B3-46A3921A7F58}" dt="2024-11-13T07:48:12.906" v="50" actId="6549"/>
        <pc:sldMkLst>
          <pc:docMk/>
          <pc:sldMk cId="3352158318" sldId="1879"/>
        </pc:sldMkLst>
      </pc:sldChg>
      <pc:sldChg chg="del">
        <pc:chgData name="Ann De Buck" userId="56269b48-6f97-4793-ac00-b6dbb2c9f1bb" providerId="ADAL" clId="{3D767C37-4A6C-4AD4-82B3-46A3921A7F58}" dt="2024-11-13T07:44:50.353" v="20" actId="2696"/>
        <pc:sldMkLst>
          <pc:docMk/>
          <pc:sldMk cId="456540594" sldId="1881"/>
        </pc:sldMkLst>
      </pc:sldChg>
      <pc:sldChg chg="del modNotesTx">
        <pc:chgData name="Ann De Buck" userId="56269b48-6f97-4793-ac00-b6dbb2c9f1bb" providerId="ADAL" clId="{3D767C37-4A6C-4AD4-82B3-46A3921A7F58}" dt="2024-11-13T07:44:53.431" v="21" actId="2696"/>
        <pc:sldMkLst>
          <pc:docMk/>
          <pc:sldMk cId="1430912724" sldId="1882"/>
        </pc:sldMkLst>
      </pc:sldChg>
      <pc:sldChg chg="modNotesTx">
        <pc:chgData name="Ann De Buck" userId="56269b48-6f97-4793-ac00-b6dbb2c9f1bb" providerId="ADAL" clId="{3D767C37-4A6C-4AD4-82B3-46A3921A7F58}" dt="2024-11-13T07:44:59.562" v="22" actId="6549"/>
        <pc:sldMkLst>
          <pc:docMk/>
          <pc:sldMk cId="1689253927" sldId="1883"/>
        </pc:sldMkLst>
      </pc:sldChg>
      <pc:sldChg chg="modNotesTx">
        <pc:chgData name="Ann De Buck" userId="56269b48-6f97-4793-ac00-b6dbb2c9f1bb" providerId="ADAL" clId="{3D767C37-4A6C-4AD4-82B3-46A3921A7F58}" dt="2024-11-13T07:36:46.502" v="1" actId="6549"/>
        <pc:sldMkLst>
          <pc:docMk/>
          <pc:sldMk cId="1228452052" sldId="1887"/>
        </pc:sldMkLst>
      </pc:sldChg>
      <pc:sldChg chg="modNotesTx">
        <pc:chgData name="Ann De Buck" userId="56269b48-6f97-4793-ac00-b6dbb2c9f1bb" providerId="ADAL" clId="{3D767C37-4A6C-4AD4-82B3-46A3921A7F58}" dt="2024-11-13T07:43:01.862" v="2" actId="6549"/>
        <pc:sldMkLst>
          <pc:docMk/>
          <pc:sldMk cId="3053605650" sldId="1889"/>
        </pc:sldMkLst>
      </pc:sldChg>
      <pc:sldChg chg="modNotesTx">
        <pc:chgData name="Ann De Buck" userId="56269b48-6f97-4793-ac00-b6dbb2c9f1bb" providerId="ADAL" clId="{3D767C37-4A6C-4AD4-82B3-46A3921A7F58}" dt="2024-11-13T07:46:33.893" v="32" actId="6549"/>
        <pc:sldMkLst>
          <pc:docMk/>
          <pc:sldMk cId="2011379437" sldId="1890"/>
        </pc:sldMkLst>
      </pc:sldChg>
      <pc:sldChg chg="modNotesTx">
        <pc:chgData name="Ann De Buck" userId="56269b48-6f97-4793-ac00-b6dbb2c9f1bb" providerId="ADAL" clId="{3D767C37-4A6C-4AD4-82B3-46A3921A7F58}" dt="2024-11-13T07:43:49.274" v="11" actId="6549"/>
        <pc:sldMkLst>
          <pc:docMk/>
          <pc:sldMk cId="762879781" sldId="1892"/>
        </pc:sldMkLst>
      </pc:sldChg>
      <pc:sldChg chg="modNotesTx">
        <pc:chgData name="Ann De Buck" userId="56269b48-6f97-4793-ac00-b6dbb2c9f1bb" providerId="ADAL" clId="{3D767C37-4A6C-4AD4-82B3-46A3921A7F58}" dt="2024-11-13T07:45:08.738" v="24" actId="6549"/>
        <pc:sldMkLst>
          <pc:docMk/>
          <pc:sldMk cId="1762089472" sldId="1893"/>
        </pc:sldMkLst>
      </pc:sldChg>
    </pc:docChg>
  </pc:docChgLst>
  <pc:docChgLst>
    <pc:chgData name="Ann De Buck" userId="56269b48-6f97-4793-ac00-b6dbb2c9f1bb" providerId="ADAL" clId="{501A0A85-8F97-4906-83ED-7D93405898DE}"/>
    <pc:docChg chg="custSel addSld modSld">
      <pc:chgData name="Ann De Buck" userId="56269b48-6f97-4793-ac00-b6dbb2c9f1bb" providerId="ADAL" clId="{501A0A85-8F97-4906-83ED-7D93405898DE}" dt="2024-11-10T13:05:34.428" v="7025" actId="113"/>
      <pc:docMkLst>
        <pc:docMk/>
      </pc:docMkLst>
      <pc:sldChg chg="modNotesTx">
        <pc:chgData name="Ann De Buck" userId="56269b48-6f97-4793-ac00-b6dbb2c9f1bb" providerId="ADAL" clId="{501A0A85-8F97-4906-83ED-7D93405898DE}" dt="2024-11-10T11:26:55.455" v="103" actId="20577"/>
        <pc:sldMkLst>
          <pc:docMk/>
          <pc:sldMk cId="4162507869" sldId="259"/>
        </pc:sldMkLst>
      </pc:sldChg>
      <pc:sldChg chg="modNotesTx">
        <pc:chgData name="Ann De Buck" userId="56269b48-6f97-4793-ac00-b6dbb2c9f1bb" providerId="ADAL" clId="{501A0A85-8F97-4906-83ED-7D93405898DE}" dt="2024-11-10T11:28:10.031" v="198" actId="20577"/>
        <pc:sldMkLst>
          <pc:docMk/>
          <pc:sldMk cId="2977093728" sldId="270"/>
        </pc:sldMkLst>
      </pc:sldChg>
      <pc:sldChg chg="modNotesTx">
        <pc:chgData name="Ann De Buck" userId="56269b48-6f97-4793-ac00-b6dbb2c9f1bb" providerId="ADAL" clId="{501A0A85-8F97-4906-83ED-7D93405898DE}" dt="2024-11-10T11:32:48.249" v="1049" actId="20577"/>
        <pc:sldMkLst>
          <pc:docMk/>
          <pc:sldMk cId="3575049609" sldId="272"/>
        </pc:sldMkLst>
      </pc:sldChg>
      <pc:sldChg chg="modSp">
        <pc:chgData name="Ann De Buck" userId="56269b48-6f97-4793-ac00-b6dbb2c9f1bb" providerId="ADAL" clId="{501A0A85-8F97-4906-83ED-7D93405898DE}" dt="2024-11-10T12:05:02.307" v="4420" actId="13926"/>
        <pc:sldMkLst>
          <pc:docMk/>
          <pc:sldMk cId="1238229734" sldId="1661"/>
        </pc:sldMkLst>
        <pc:spChg chg="mod">
          <ac:chgData name="Ann De Buck" userId="56269b48-6f97-4793-ac00-b6dbb2c9f1bb" providerId="ADAL" clId="{501A0A85-8F97-4906-83ED-7D93405898DE}" dt="2024-11-10T12:05:02.307" v="4420" actId="13926"/>
          <ac:spMkLst>
            <pc:docMk/>
            <pc:sldMk cId="1238229734" sldId="1661"/>
            <ac:spMk id="6" creationId="{D218D92A-74AD-49F8-A8A9-AD801B689B50}"/>
          </ac:spMkLst>
        </pc:spChg>
      </pc:sldChg>
      <pc:sldChg chg="addSp delSp modSp mod modNotesTx">
        <pc:chgData name="Ann De Buck" userId="56269b48-6f97-4793-ac00-b6dbb2c9f1bb" providerId="ADAL" clId="{501A0A85-8F97-4906-83ED-7D93405898DE}" dt="2024-11-10T12:20:58.569" v="5788" actId="20577"/>
        <pc:sldMkLst>
          <pc:docMk/>
          <pc:sldMk cId="3670847624" sldId="1668"/>
        </pc:sldMkLst>
        <pc:spChg chg="mod">
          <ac:chgData name="Ann De Buck" userId="56269b48-6f97-4793-ac00-b6dbb2c9f1bb" providerId="ADAL" clId="{501A0A85-8F97-4906-83ED-7D93405898DE}" dt="2024-11-10T12:20:40.290" v="5766" actId="14100"/>
          <ac:spMkLst>
            <pc:docMk/>
            <pc:sldMk cId="3670847624" sldId="1668"/>
            <ac:spMk id="10" creationId="{A2E199BB-E155-4AD2-A173-E8C23D1EB5EE}"/>
          </ac:spMkLst>
        </pc:spChg>
        <pc:spChg chg="add mod">
          <ac:chgData name="Ann De Buck" userId="56269b48-6f97-4793-ac00-b6dbb2c9f1bb" providerId="ADAL" clId="{501A0A85-8F97-4906-83ED-7D93405898DE}" dt="2024-11-10T12:20:21.226" v="5762" actId="21"/>
          <ac:spMkLst>
            <pc:docMk/>
            <pc:sldMk cId="3670847624" sldId="1668"/>
            <ac:spMk id="11" creationId="{F8563C2F-15C0-DAA7-D8FA-EF9FD598D4D0}"/>
          </ac:spMkLst>
        </pc:spChg>
        <pc:spChg chg="del">
          <ac:chgData name="Ann De Buck" userId="56269b48-6f97-4793-ac00-b6dbb2c9f1bb" providerId="ADAL" clId="{501A0A85-8F97-4906-83ED-7D93405898DE}" dt="2024-11-10T12:20:21.226" v="5762" actId="21"/>
          <ac:spMkLst>
            <pc:docMk/>
            <pc:sldMk cId="3670847624" sldId="1668"/>
            <ac:spMk id="27" creationId="{90E12F85-F281-4B37-8841-738766232637}"/>
          </ac:spMkLst>
        </pc:spChg>
      </pc:sldChg>
      <pc:sldChg chg="modSp mod">
        <pc:chgData name="Ann De Buck" userId="56269b48-6f97-4793-ac00-b6dbb2c9f1bb" providerId="ADAL" clId="{501A0A85-8F97-4906-83ED-7D93405898DE}" dt="2024-11-10T12:24:49.007" v="6328" actId="13926"/>
        <pc:sldMkLst>
          <pc:docMk/>
          <pc:sldMk cId="3591109463" sldId="1672"/>
        </pc:sldMkLst>
        <pc:spChg chg="mod">
          <ac:chgData name="Ann De Buck" userId="56269b48-6f97-4793-ac00-b6dbb2c9f1bb" providerId="ADAL" clId="{501A0A85-8F97-4906-83ED-7D93405898DE}" dt="2024-11-10T12:24:49.007" v="6328" actId="13926"/>
          <ac:spMkLst>
            <pc:docMk/>
            <pc:sldMk cId="3591109463" sldId="1672"/>
            <ac:spMk id="6" creationId="{D218D92A-74AD-49F8-A8A9-AD801B689B50}"/>
          </ac:spMkLst>
        </pc:spChg>
      </pc:sldChg>
      <pc:sldChg chg="modSp mod">
        <pc:chgData name="Ann De Buck" userId="56269b48-6f97-4793-ac00-b6dbb2c9f1bb" providerId="ADAL" clId="{501A0A85-8F97-4906-83ED-7D93405898DE}" dt="2024-11-10T11:34:11.626" v="1180" actId="20577"/>
        <pc:sldMkLst>
          <pc:docMk/>
          <pc:sldMk cId="1366250084" sldId="1731"/>
        </pc:sldMkLst>
        <pc:spChg chg="mod">
          <ac:chgData name="Ann De Buck" userId="56269b48-6f97-4793-ac00-b6dbb2c9f1bb" providerId="ADAL" clId="{501A0A85-8F97-4906-83ED-7D93405898DE}" dt="2024-11-10T11:34:11.626" v="1180" actId="20577"/>
          <ac:spMkLst>
            <pc:docMk/>
            <pc:sldMk cId="1366250084" sldId="1731"/>
            <ac:spMk id="3" creationId="{9D681660-C845-4247-90A7-CA091A9A7597}"/>
          </ac:spMkLst>
        </pc:spChg>
      </pc:sldChg>
      <pc:sldChg chg="modNotesTx">
        <pc:chgData name="Ann De Buck" userId="56269b48-6f97-4793-ac00-b6dbb2c9f1bb" providerId="ADAL" clId="{501A0A85-8F97-4906-83ED-7D93405898DE}" dt="2024-11-10T11:34:59.976" v="1281" actId="20577"/>
        <pc:sldMkLst>
          <pc:docMk/>
          <pc:sldMk cId="692158755" sldId="1732"/>
        </pc:sldMkLst>
      </pc:sldChg>
      <pc:sldChg chg="modNotesTx">
        <pc:chgData name="Ann De Buck" userId="56269b48-6f97-4793-ac00-b6dbb2c9f1bb" providerId="ADAL" clId="{501A0A85-8F97-4906-83ED-7D93405898DE}" dt="2024-11-10T11:59:09.793" v="4408" actId="20577"/>
        <pc:sldMkLst>
          <pc:docMk/>
          <pc:sldMk cId="1704536021" sldId="1734"/>
        </pc:sldMkLst>
      </pc:sldChg>
      <pc:sldChg chg="modNotesTx">
        <pc:chgData name="Ann De Buck" userId="56269b48-6f97-4793-ac00-b6dbb2c9f1bb" providerId="ADAL" clId="{501A0A85-8F97-4906-83ED-7D93405898DE}" dt="2024-11-10T12:10:26.238" v="4751" actId="20577"/>
        <pc:sldMkLst>
          <pc:docMk/>
          <pc:sldMk cId="1183001093" sldId="1737"/>
        </pc:sldMkLst>
      </pc:sldChg>
      <pc:sldChg chg="modNotesTx">
        <pc:chgData name="Ann De Buck" userId="56269b48-6f97-4793-ac00-b6dbb2c9f1bb" providerId="ADAL" clId="{501A0A85-8F97-4906-83ED-7D93405898DE}" dt="2024-11-10T12:14:09.724" v="5489" actId="20577"/>
        <pc:sldMkLst>
          <pc:docMk/>
          <pc:sldMk cId="2333219661" sldId="1738"/>
        </pc:sldMkLst>
      </pc:sldChg>
      <pc:sldChg chg="modSp mod">
        <pc:chgData name="Ann De Buck" userId="56269b48-6f97-4793-ac00-b6dbb2c9f1bb" providerId="ADAL" clId="{501A0A85-8F97-4906-83ED-7D93405898DE}" dt="2024-11-10T12:14:38.136" v="5490" actId="13926"/>
        <pc:sldMkLst>
          <pc:docMk/>
          <pc:sldMk cId="2248495167" sldId="1739"/>
        </pc:sldMkLst>
        <pc:spChg chg="mod">
          <ac:chgData name="Ann De Buck" userId="56269b48-6f97-4793-ac00-b6dbb2c9f1bb" providerId="ADAL" clId="{501A0A85-8F97-4906-83ED-7D93405898DE}" dt="2024-11-10T12:14:38.136" v="5490" actId="13926"/>
          <ac:spMkLst>
            <pc:docMk/>
            <pc:sldMk cId="2248495167" sldId="1739"/>
            <ac:spMk id="3" creationId="{3CDE1E18-32B6-415F-BB7E-BD52DF9237A0}"/>
          </ac:spMkLst>
        </pc:spChg>
      </pc:sldChg>
      <pc:sldChg chg="modSp mod">
        <pc:chgData name="Ann De Buck" userId="56269b48-6f97-4793-ac00-b6dbb2c9f1bb" providerId="ADAL" clId="{501A0A85-8F97-4906-83ED-7D93405898DE}" dt="2024-11-10T12:38:44.833" v="6412" actId="207"/>
        <pc:sldMkLst>
          <pc:docMk/>
          <pc:sldMk cId="78580966" sldId="1750"/>
        </pc:sldMkLst>
        <pc:spChg chg="mod">
          <ac:chgData name="Ann De Buck" userId="56269b48-6f97-4793-ac00-b6dbb2c9f1bb" providerId="ADAL" clId="{501A0A85-8F97-4906-83ED-7D93405898DE}" dt="2024-11-10T12:38:44.833" v="6412" actId="207"/>
          <ac:spMkLst>
            <pc:docMk/>
            <pc:sldMk cId="78580966" sldId="1750"/>
            <ac:spMk id="6" creationId="{D218D92A-74AD-49F8-A8A9-AD801B689B50}"/>
          </ac:spMkLst>
        </pc:spChg>
      </pc:sldChg>
      <pc:sldChg chg="modSp mod">
        <pc:chgData name="Ann De Buck" userId="56269b48-6f97-4793-ac00-b6dbb2c9f1bb" providerId="ADAL" clId="{501A0A85-8F97-4906-83ED-7D93405898DE}" dt="2024-11-10T12:43:31.068" v="6415" actId="13926"/>
        <pc:sldMkLst>
          <pc:docMk/>
          <pc:sldMk cId="2290251110" sldId="1765"/>
        </pc:sldMkLst>
        <pc:spChg chg="mod">
          <ac:chgData name="Ann De Buck" userId="56269b48-6f97-4793-ac00-b6dbb2c9f1bb" providerId="ADAL" clId="{501A0A85-8F97-4906-83ED-7D93405898DE}" dt="2024-11-10T12:43:31.068" v="6415" actId="13926"/>
          <ac:spMkLst>
            <pc:docMk/>
            <pc:sldMk cId="2290251110" sldId="1765"/>
            <ac:spMk id="3" creationId="{3BE7A5A1-E7E7-43C6-9C7C-991AA9241244}"/>
          </ac:spMkLst>
        </pc:spChg>
      </pc:sldChg>
      <pc:sldChg chg="modNotesTx">
        <pc:chgData name="Ann De Buck" userId="56269b48-6f97-4793-ac00-b6dbb2c9f1bb" providerId="ADAL" clId="{501A0A85-8F97-4906-83ED-7D93405898DE}" dt="2024-11-10T12:47:34.824" v="6647" actId="20577"/>
        <pc:sldMkLst>
          <pc:docMk/>
          <pc:sldMk cId="3934532397" sldId="1769"/>
        </pc:sldMkLst>
      </pc:sldChg>
      <pc:sldChg chg="modSp mod">
        <pc:chgData name="Ann De Buck" userId="56269b48-6f97-4793-ac00-b6dbb2c9f1bb" providerId="ADAL" clId="{501A0A85-8F97-4906-83ED-7D93405898DE}" dt="2024-11-10T12:49:06.973" v="6720" actId="13926"/>
        <pc:sldMkLst>
          <pc:docMk/>
          <pc:sldMk cId="1696575326" sldId="1771"/>
        </pc:sldMkLst>
        <pc:spChg chg="mod">
          <ac:chgData name="Ann De Buck" userId="56269b48-6f97-4793-ac00-b6dbb2c9f1bb" providerId="ADAL" clId="{501A0A85-8F97-4906-83ED-7D93405898DE}" dt="2024-11-10T12:49:06.973" v="6720" actId="13926"/>
          <ac:spMkLst>
            <pc:docMk/>
            <pc:sldMk cId="1696575326" sldId="1771"/>
            <ac:spMk id="6" creationId="{D218D92A-74AD-49F8-A8A9-AD801B689B50}"/>
          </ac:spMkLst>
        </pc:spChg>
      </pc:sldChg>
      <pc:sldChg chg="modSp">
        <pc:chgData name="Ann De Buck" userId="56269b48-6f97-4793-ac00-b6dbb2c9f1bb" providerId="ADAL" clId="{501A0A85-8F97-4906-83ED-7D93405898DE}" dt="2024-11-10T12:44:13.640" v="6416" actId="207"/>
        <pc:sldMkLst>
          <pc:docMk/>
          <pc:sldMk cId="2662897997" sldId="1782"/>
        </pc:sldMkLst>
        <pc:spChg chg="mod">
          <ac:chgData name="Ann De Buck" userId="56269b48-6f97-4793-ac00-b6dbb2c9f1bb" providerId="ADAL" clId="{501A0A85-8F97-4906-83ED-7D93405898DE}" dt="2024-11-10T12:44:13.640" v="6416" actId="207"/>
          <ac:spMkLst>
            <pc:docMk/>
            <pc:sldMk cId="2662897997" sldId="1782"/>
            <ac:spMk id="3" creationId="{3BE7A5A1-E7E7-43C6-9C7C-991AA9241244}"/>
          </ac:spMkLst>
        </pc:spChg>
      </pc:sldChg>
      <pc:sldChg chg="modSp mod">
        <pc:chgData name="Ann De Buck" userId="56269b48-6f97-4793-ac00-b6dbb2c9f1bb" providerId="ADAL" clId="{501A0A85-8F97-4906-83ED-7D93405898DE}" dt="2024-11-10T12:45:24.738" v="6439" actId="114"/>
        <pc:sldMkLst>
          <pc:docMk/>
          <pc:sldMk cId="1968617838" sldId="1783"/>
        </pc:sldMkLst>
        <pc:spChg chg="mod">
          <ac:chgData name="Ann De Buck" userId="56269b48-6f97-4793-ac00-b6dbb2c9f1bb" providerId="ADAL" clId="{501A0A85-8F97-4906-83ED-7D93405898DE}" dt="2024-11-10T12:45:24.738" v="6439" actId="114"/>
          <ac:spMkLst>
            <pc:docMk/>
            <pc:sldMk cId="1968617838" sldId="1783"/>
            <ac:spMk id="3" creationId="{3BE7A5A1-E7E7-43C6-9C7C-991AA9241244}"/>
          </ac:spMkLst>
        </pc:spChg>
      </pc:sldChg>
      <pc:sldChg chg="modNotesTx">
        <pc:chgData name="Ann De Buck" userId="56269b48-6f97-4793-ac00-b6dbb2c9f1bb" providerId="ADAL" clId="{501A0A85-8F97-4906-83ED-7D93405898DE}" dt="2024-11-10T12:48:26.467" v="6717" actId="20577"/>
        <pc:sldMkLst>
          <pc:docMk/>
          <pc:sldMk cId="3563826319" sldId="1785"/>
        </pc:sldMkLst>
      </pc:sldChg>
      <pc:sldChg chg="modNotesTx">
        <pc:chgData name="Ann De Buck" userId="56269b48-6f97-4793-ac00-b6dbb2c9f1bb" providerId="ADAL" clId="{501A0A85-8F97-4906-83ED-7D93405898DE}" dt="2024-11-10T12:57:51.415" v="6957" actId="20577"/>
        <pc:sldMkLst>
          <pc:docMk/>
          <pc:sldMk cId="428116852" sldId="1787"/>
        </pc:sldMkLst>
      </pc:sldChg>
      <pc:sldChg chg="modSp mod">
        <pc:chgData name="Ann De Buck" userId="56269b48-6f97-4793-ac00-b6dbb2c9f1bb" providerId="ADAL" clId="{501A0A85-8F97-4906-83ED-7D93405898DE}" dt="2024-11-10T12:53:30.728" v="6726" actId="113"/>
        <pc:sldMkLst>
          <pc:docMk/>
          <pc:sldMk cId="776628248" sldId="1790"/>
        </pc:sldMkLst>
        <pc:spChg chg="mod">
          <ac:chgData name="Ann De Buck" userId="56269b48-6f97-4793-ac00-b6dbb2c9f1bb" providerId="ADAL" clId="{501A0A85-8F97-4906-83ED-7D93405898DE}" dt="2024-11-10T12:53:30.728" v="6726" actId="113"/>
          <ac:spMkLst>
            <pc:docMk/>
            <pc:sldMk cId="776628248" sldId="1790"/>
            <ac:spMk id="3" creationId="{8787BFB4-1BFE-4255-9D5B-58B6A7074B96}"/>
          </ac:spMkLst>
        </pc:spChg>
      </pc:sldChg>
      <pc:sldChg chg="modSp mod">
        <pc:chgData name="Ann De Buck" userId="56269b48-6f97-4793-ac00-b6dbb2c9f1bb" providerId="ADAL" clId="{501A0A85-8F97-4906-83ED-7D93405898DE}" dt="2024-11-10T12:54:45.275" v="6735" actId="13926"/>
        <pc:sldMkLst>
          <pc:docMk/>
          <pc:sldMk cId="4167610990" sldId="1794"/>
        </pc:sldMkLst>
        <pc:spChg chg="mod">
          <ac:chgData name="Ann De Buck" userId="56269b48-6f97-4793-ac00-b6dbb2c9f1bb" providerId="ADAL" clId="{501A0A85-8F97-4906-83ED-7D93405898DE}" dt="2024-11-10T12:54:45.275" v="6735" actId="13926"/>
          <ac:spMkLst>
            <pc:docMk/>
            <pc:sldMk cId="4167610990" sldId="1794"/>
            <ac:spMk id="6" creationId="{D218D92A-74AD-49F8-A8A9-AD801B689B50}"/>
          </ac:spMkLst>
        </pc:spChg>
      </pc:sldChg>
      <pc:sldChg chg="modSp mod">
        <pc:chgData name="Ann De Buck" userId="56269b48-6f97-4793-ac00-b6dbb2c9f1bb" providerId="ADAL" clId="{501A0A85-8F97-4906-83ED-7D93405898DE}" dt="2024-11-10T12:55:06.877" v="6738" actId="13926"/>
        <pc:sldMkLst>
          <pc:docMk/>
          <pc:sldMk cId="3450137752" sldId="1796"/>
        </pc:sldMkLst>
        <pc:spChg chg="mod">
          <ac:chgData name="Ann De Buck" userId="56269b48-6f97-4793-ac00-b6dbb2c9f1bb" providerId="ADAL" clId="{501A0A85-8F97-4906-83ED-7D93405898DE}" dt="2024-11-10T12:55:06.877" v="6738" actId="13926"/>
          <ac:spMkLst>
            <pc:docMk/>
            <pc:sldMk cId="3450137752" sldId="1796"/>
            <ac:spMk id="6" creationId="{D218D92A-74AD-49F8-A8A9-AD801B689B50}"/>
          </ac:spMkLst>
        </pc:spChg>
      </pc:sldChg>
      <pc:sldChg chg="modAnim">
        <pc:chgData name="Ann De Buck" userId="56269b48-6f97-4793-ac00-b6dbb2c9f1bb" providerId="ADAL" clId="{501A0A85-8F97-4906-83ED-7D93405898DE}" dt="2024-11-10T12:56:17.800" v="6739"/>
        <pc:sldMkLst>
          <pc:docMk/>
          <pc:sldMk cId="3274392759" sldId="1799"/>
        </pc:sldMkLst>
      </pc:sldChg>
      <pc:sldChg chg="modSp mod">
        <pc:chgData name="Ann De Buck" userId="56269b48-6f97-4793-ac00-b6dbb2c9f1bb" providerId="ADAL" clId="{501A0A85-8F97-4906-83ED-7D93405898DE}" dt="2024-11-10T12:54:05.170" v="6734" actId="207"/>
        <pc:sldMkLst>
          <pc:docMk/>
          <pc:sldMk cId="1290421849" sldId="1801"/>
        </pc:sldMkLst>
        <pc:spChg chg="mod">
          <ac:chgData name="Ann De Buck" userId="56269b48-6f97-4793-ac00-b6dbb2c9f1bb" providerId="ADAL" clId="{501A0A85-8F97-4906-83ED-7D93405898DE}" dt="2024-11-10T12:54:05.170" v="6734" actId="207"/>
          <ac:spMkLst>
            <pc:docMk/>
            <pc:sldMk cId="1290421849" sldId="1801"/>
            <ac:spMk id="3" creationId="{3BE7A5A1-E7E7-43C6-9C7C-991AA9241244}"/>
          </ac:spMkLst>
        </pc:spChg>
      </pc:sldChg>
      <pc:sldChg chg="modSp mod modAnim">
        <pc:chgData name="Ann De Buck" userId="56269b48-6f97-4793-ac00-b6dbb2c9f1bb" providerId="ADAL" clId="{501A0A85-8F97-4906-83ED-7D93405898DE}" dt="2024-11-10T12:58:22.064" v="6963" actId="13926"/>
        <pc:sldMkLst>
          <pc:docMk/>
          <pc:sldMk cId="1544041782" sldId="1803"/>
        </pc:sldMkLst>
        <pc:spChg chg="mod">
          <ac:chgData name="Ann De Buck" userId="56269b48-6f97-4793-ac00-b6dbb2c9f1bb" providerId="ADAL" clId="{501A0A85-8F97-4906-83ED-7D93405898DE}" dt="2024-11-10T12:58:22.064" v="6963" actId="13926"/>
          <ac:spMkLst>
            <pc:docMk/>
            <pc:sldMk cId="1544041782" sldId="1803"/>
            <ac:spMk id="3" creationId="{3BE7A5A1-E7E7-43C6-9C7C-991AA9241244}"/>
          </ac:spMkLst>
        </pc:spChg>
        <pc:picChg chg="mod">
          <ac:chgData name="Ann De Buck" userId="56269b48-6f97-4793-ac00-b6dbb2c9f1bb" providerId="ADAL" clId="{501A0A85-8F97-4906-83ED-7D93405898DE}" dt="2024-11-10T12:58:11.523" v="6959" actId="1076"/>
          <ac:picMkLst>
            <pc:docMk/>
            <pc:sldMk cId="1544041782" sldId="1803"/>
            <ac:picMk id="7" creationId="{1A93C984-9947-4DE2-837A-176E987A7156}"/>
          </ac:picMkLst>
        </pc:picChg>
      </pc:sldChg>
      <pc:sldChg chg="modSp mod">
        <pc:chgData name="Ann De Buck" userId="56269b48-6f97-4793-ac00-b6dbb2c9f1bb" providerId="ADAL" clId="{501A0A85-8F97-4906-83ED-7D93405898DE}" dt="2024-11-10T12:59:23.045" v="7011" actId="114"/>
        <pc:sldMkLst>
          <pc:docMk/>
          <pc:sldMk cId="534731124" sldId="1804"/>
        </pc:sldMkLst>
        <pc:spChg chg="mod">
          <ac:chgData name="Ann De Buck" userId="56269b48-6f97-4793-ac00-b6dbb2c9f1bb" providerId="ADAL" clId="{501A0A85-8F97-4906-83ED-7D93405898DE}" dt="2024-11-10T12:59:23.045" v="7011" actId="114"/>
          <ac:spMkLst>
            <pc:docMk/>
            <pc:sldMk cId="534731124" sldId="1804"/>
            <ac:spMk id="3" creationId="{1281BCCB-06CC-4D5B-95B4-561107E26321}"/>
          </ac:spMkLst>
        </pc:spChg>
      </pc:sldChg>
      <pc:sldChg chg="modSp mod">
        <pc:chgData name="Ann De Buck" userId="56269b48-6f97-4793-ac00-b6dbb2c9f1bb" providerId="ADAL" clId="{501A0A85-8F97-4906-83ED-7D93405898DE}" dt="2024-11-10T13:00:33.654" v="7013" actId="13926"/>
        <pc:sldMkLst>
          <pc:docMk/>
          <pc:sldMk cId="3496057035" sldId="1805"/>
        </pc:sldMkLst>
        <pc:spChg chg="mod">
          <ac:chgData name="Ann De Buck" userId="56269b48-6f97-4793-ac00-b6dbb2c9f1bb" providerId="ADAL" clId="{501A0A85-8F97-4906-83ED-7D93405898DE}" dt="2024-11-10T13:00:33.654" v="7013" actId="13926"/>
          <ac:spMkLst>
            <pc:docMk/>
            <pc:sldMk cId="3496057035" sldId="1805"/>
            <ac:spMk id="3" creationId="{3BE7A5A1-E7E7-43C6-9C7C-991AA9241244}"/>
          </ac:spMkLst>
        </pc:spChg>
      </pc:sldChg>
      <pc:sldChg chg="modAnim">
        <pc:chgData name="Ann De Buck" userId="56269b48-6f97-4793-ac00-b6dbb2c9f1bb" providerId="ADAL" clId="{501A0A85-8F97-4906-83ED-7D93405898DE}" dt="2024-11-10T13:04:46.565" v="7024"/>
        <pc:sldMkLst>
          <pc:docMk/>
          <pc:sldMk cId="1301237701" sldId="1818"/>
        </pc:sldMkLst>
      </pc:sldChg>
      <pc:sldChg chg="modSp mod">
        <pc:chgData name="Ann De Buck" userId="56269b48-6f97-4793-ac00-b6dbb2c9f1bb" providerId="ADAL" clId="{501A0A85-8F97-4906-83ED-7D93405898DE}" dt="2024-11-10T12:31:41.278" v="6410" actId="1076"/>
        <pc:sldMkLst>
          <pc:docMk/>
          <pc:sldMk cId="1928153646" sldId="1850"/>
        </pc:sldMkLst>
        <pc:spChg chg="mod">
          <ac:chgData name="Ann De Buck" userId="56269b48-6f97-4793-ac00-b6dbb2c9f1bb" providerId="ADAL" clId="{501A0A85-8F97-4906-83ED-7D93405898DE}" dt="2024-11-10T12:31:41.278" v="6410" actId="1076"/>
          <ac:spMkLst>
            <pc:docMk/>
            <pc:sldMk cId="1928153646" sldId="1850"/>
            <ac:spMk id="3" creationId="{3BE7A5A1-E7E7-43C6-9C7C-991AA9241244}"/>
          </ac:spMkLst>
        </pc:spChg>
      </pc:sldChg>
      <pc:sldChg chg="modSp mod">
        <pc:chgData name="Ann De Buck" userId="56269b48-6f97-4793-ac00-b6dbb2c9f1bb" providerId="ADAL" clId="{501A0A85-8F97-4906-83ED-7D93405898DE}" dt="2024-11-10T12:45:58.077" v="6522" actId="20577"/>
        <pc:sldMkLst>
          <pc:docMk/>
          <pc:sldMk cId="643596798" sldId="1852"/>
        </pc:sldMkLst>
        <pc:spChg chg="mod">
          <ac:chgData name="Ann De Buck" userId="56269b48-6f97-4793-ac00-b6dbb2c9f1bb" providerId="ADAL" clId="{501A0A85-8F97-4906-83ED-7D93405898DE}" dt="2024-11-10T12:45:58.077" v="6522" actId="20577"/>
          <ac:spMkLst>
            <pc:docMk/>
            <pc:sldMk cId="643596798" sldId="1852"/>
            <ac:spMk id="3" creationId="{3BE7A5A1-E7E7-43C6-9C7C-991AA9241244}"/>
          </ac:spMkLst>
        </pc:spChg>
      </pc:sldChg>
      <pc:sldChg chg="modSp mod">
        <pc:chgData name="Ann De Buck" userId="56269b48-6f97-4793-ac00-b6dbb2c9f1bb" providerId="ADAL" clId="{501A0A85-8F97-4906-83ED-7D93405898DE}" dt="2024-11-10T13:05:34.428" v="7025" actId="113"/>
        <pc:sldMkLst>
          <pc:docMk/>
          <pc:sldMk cId="685395942" sldId="1867"/>
        </pc:sldMkLst>
        <pc:spChg chg="mod">
          <ac:chgData name="Ann De Buck" userId="56269b48-6f97-4793-ac00-b6dbb2c9f1bb" providerId="ADAL" clId="{501A0A85-8F97-4906-83ED-7D93405898DE}" dt="2024-11-10T13:05:34.428" v="7025" actId="113"/>
          <ac:spMkLst>
            <pc:docMk/>
            <pc:sldMk cId="685395942" sldId="1867"/>
            <ac:spMk id="3" creationId="{0A5F4BB3-A196-08B8-DA26-8E1EE7C4888F}"/>
          </ac:spMkLst>
        </pc:spChg>
      </pc:sldChg>
      <pc:sldChg chg="modNotesTx">
        <pc:chgData name="Ann De Buck" userId="56269b48-6f97-4793-ac00-b6dbb2c9f1bb" providerId="ADAL" clId="{501A0A85-8F97-4906-83ED-7D93405898DE}" dt="2024-11-10T11:42:12.013" v="2339" actId="20577"/>
        <pc:sldMkLst>
          <pc:docMk/>
          <pc:sldMk cId="1701046251" sldId="1869"/>
        </pc:sldMkLst>
      </pc:sldChg>
      <pc:sldChg chg="modNotesTx">
        <pc:chgData name="Ann De Buck" userId="56269b48-6f97-4793-ac00-b6dbb2c9f1bb" providerId="ADAL" clId="{501A0A85-8F97-4906-83ED-7D93405898DE}" dt="2024-11-10T12:00:08.705" v="4411"/>
        <pc:sldMkLst>
          <pc:docMk/>
          <pc:sldMk cId="3084074017" sldId="1870"/>
        </pc:sldMkLst>
      </pc:sldChg>
      <pc:sldChg chg="modNotesTx">
        <pc:chgData name="Ann De Buck" userId="56269b48-6f97-4793-ac00-b6dbb2c9f1bb" providerId="ADAL" clId="{501A0A85-8F97-4906-83ED-7D93405898DE}" dt="2024-11-10T12:00:48.165" v="4418" actId="20577"/>
        <pc:sldMkLst>
          <pc:docMk/>
          <pc:sldMk cId="631098669" sldId="1871"/>
        </pc:sldMkLst>
      </pc:sldChg>
      <pc:sldChg chg="add">
        <pc:chgData name="Ann De Buck" userId="56269b48-6f97-4793-ac00-b6dbb2c9f1bb" providerId="ADAL" clId="{501A0A85-8F97-4906-83ED-7D93405898DE}" dt="2024-11-10T12:20:13.753" v="5761" actId="2890"/>
        <pc:sldMkLst>
          <pc:docMk/>
          <pc:sldMk cId="2354581543" sldId="1884"/>
        </pc:sldMkLst>
      </pc:sldChg>
      <pc:sldChg chg="add modNotesTx">
        <pc:chgData name="Ann De Buck" userId="56269b48-6f97-4793-ac00-b6dbb2c9f1bb" providerId="ADAL" clId="{501A0A85-8F97-4906-83ED-7D93405898DE}" dt="2024-11-10T12:23:48.025" v="6327" actId="20577"/>
        <pc:sldMkLst>
          <pc:docMk/>
          <pc:sldMk cId="52496289" sldId="1885"/>
        </pc:sldMkLst>
      </pc:sldChg>
    </pc:docChg>
  </pc:docChgLst>
  <pc:docChgLst>
    <pc:chgData name="Ann De Buck" userId="56269b48-6f97-4793-ac00-b6dbb2c9f1bb" providerId="ADAL" clId="{BE45E821-58C4-4FB9-92F7-1AFE928FA940}"/>
    <pc:docChg chg="undo redo custSel addSld delSld modSld sldOrd">
      <pc:chgData name="Ann De Buck" userId="56269b48-6f97-4793-ac00-b6dbb2c9f1bb" providerId="ADAL" clId="{BE45E821-58C4-4FB9-92F7-1AFE928FA940}" dt="2023-11-13T16:52:07.236" v="12800" actId="113"/>
      <pc:docMkLst>
        <pc:docMk/>
      </pc:docMkLst>
      <pc:sldChg chg="modSp mod modNotesTx">
        <pc:chgData name="Ann De Buck" userId="56269b48-6f97-4793-ac00-b6dbb2c9f1bb" providerId="ADAL" clId="{BE45E821-58C4-4FB9-92F7-1AFE928FA940}" dt="2023-11-13T08:17:25.139" v="11397" actId="20577"/>
        <pc:sldMkLst>
          <pc:docMk/>
          <pc:sldMk cId="4162507869" sldId="259"/>
        </pc:sldMkLst>
        <pc:spChg chg="mod">
          <ac:chgData name="Ann De Buck" userId="56269b48-6f97-4793-ac00-b6dbb2c9f1bb" providerId="ADAL" clId="{BE45E821-58C4-4FB9-92F7-1AFE928FA940}" dt="2023-11-10T08:52:08.777" v="6358" actId="20577"/>
          <ac:spMkLst>
            <pc:docMk/>
            <pc:sldMk cId="4162507869" sldId="259"/>
            <ac:spMk id="3" creationId="{70FE6360-0905-4150-BEDD-4BF877AD22CF}"/>
          </ac:spMkLst>
        </pc:spChg>
      </pc:sldChg>
      <pc:sldChg chg="modSp mod">
        <pc:chgData name="Ann De Buck" userId="56269b48-6f97-4793-ac00-b6dbb2c9f1bb" providerId="ADAL" clId="{BE45E821-58C4-4FB9-92F7-1AFE928FA940}" dt="2023-11-09T17:59:37.508" v="5694" actId="113"/>
        <pc:sldMkLst>
          <pc:docMk/>
          <pc:sldMk cId="2977093728" sldId="270"/>
        </pc:sldMkLst>
        <pc:spChg chg="mod">
          <ac:chgData name="Ann De Buck" userId="56269b48-6f97-4793-ac00-b6dbb2c9f1bb" providerId="ADAL" clId="{BE45E821-58C4-4FB9-92F7-1AFE928FA940}" dt="2023-11-09T17:59:37.508" v="5694" actId="113"/>
          <ac:spMkLst>
            <pc:docMk/>
            <pc:sldMk cId="2977093728" sldId="270"/>
            <ac:spMk id="3" creationId="{39011522-9118-40C3-A09B-F25B95FAB7B4}"/>
          </ac:spMkLst>
        </pc:spChg>
      </pc:sldChg>
      <pc:sldChg chg="modSp mod modAnim">
        <pc:chgData name="Ann De Buck" userId="56269b48-6f97-4793-ac00-b6dbb2c9f1bb" providerId="ADAL" clId="{BE45E821-58C4-4FB9-92F7-1AFE928FA940}" dt="2023-11-10T09:01:42.169" v="6464"/>
        <pc:sldMkLst>
          <pc:docMk/>
          <pc:sldMk cId="3575049609" sldId="272"/>
        </pc:sldMkLst>
        <pc:spChg chg="mod">
          <ac:chgData name="Ann De Buck" userId="56269b48-6f97-4793-ac00-b6dbb2c9f1bb" providerId="ADAL" clId="{BE45E821-58C4-4FB9-92F7-1AFE928FA940}" dt="2023-11-10T09:00:59.285" v="6461" actId="20577"/>
          <ac:spMkLst>
            <pc:docMk/>
            <pc:sldMk cId="3575049609" sldId="272"/>
            <ac:spMk id="3" creationId="{B79653B5-31CC-4B30-84DF-73319A19B7F6}"/>
          </ac:spMkLst>
        </pc:spChg>
      </pc:sldChg>
      <pc:sldChg chg="modSp mod">
        <pc:chgData name="Ann De Buck" userId="56269b48-6f97-4793-ac00-b6dbb2c9f1bb" providerId="ADAL" clId="{BE45E821-58C4-4FB9-92F7-1AFE928FA940}" dt="2023-11-10T10:28:41.514" v="6588" actId="207"/>
        <pc:sldMkLst>
          <pc:docMk/>
          <pc:sldMk cId="2337942895" sldId="1359"/>
        </pc:sldMkLst>
        <pc:spChg chg="mod">
          <ac:chgData name="Ann De Buck" userId="56269b48-6f97-4793-ac00-b6dbb2c9f1bb" providerId="ADAL" clId="{BE45E821-58C4-4FB9-92F7-1AFE928FA940}" dt="2023-11-10T10:28:41.514" v="6588" actId="207"/>
          <ac:spMkLst>
            <pc:docMk/>
            <pc:sldMk cId="2337942895" sldId="1359"/>
            <ac:spMk id="3" creationId="{C5B1D7B0-E55C-48F4-A68F-0DD716DEA14C}"/>
          </ac:spMkLst>
        </pc:spChg>
      </pc:sldChg>
      <pc:sldChg chg="modSp modAnim">
        <pc:chgData name="Ann De Buck" userId="56269b48-6f97-4793-ac00-b6dbb2c9f1bb" providerId="ADAL" clId="{BE45E821-58C4-4FB9-92F7-1AFE928FA940}" dt="2023-11-10T12:17:51.411" v="7421" actId="207"/>
        <pc:sldMkLst>
          <pc:docMk/>
          <pc:sldMk cId="3132225727" sldId="1651"/>
        </pc:sldMkLst>
        <pc:spChg chg="mod">
          <ac:chgData name="Ann De Buck" userId="56269b48-6f97-4793-ac00-b6dbb2c9f1bb" providerId="ADAL" clId="{BE45E821-58C4-4FB9-92F7-1AFE928FA940}" dt="2023-11-10T12:17:51.411" v="7421" actId="207"/>
          <ac:spMkLst>
            <pc:docMk/>
            <pc:sldMk cId="3132225727" sldId="1651"/>
            <ac:spMk id="3" creationId="{3BE7A5A1-E7E7-43C6-9C7C-991AA9241244}"/>
          </ac:spMkLst>
        </pc:spChg>
      </pc:sldChg>
      <pc:sldChg chg="addSp delSp modSp mod ord modAnim">
        <pc:chgData name="Ann De Buck" userId="56269b48-6f97-4793-ac00-b6dbb2c9f1bb" providerId="ADAL" clId="{BE45E821-58C4-4FB9-92F7-1AFE928FA940}" dt="2023-11-10T15:03:22.442" v="9483" actId="20577"/>
        <pc:sldMkLst>
          <pc:docMk/>
          <pc:sldMk cId="4271753769" sldId="1659"/>
        </pc:sldMkLst>
        <pc:spChg chg="mod">
          <ac:chgData name="Ann De Buck" userId="56269b48-6f97-4793-ac00-b6dbb2c9f1bb" providerId="ADAL" clId="{BE45E821-58C4-4FB9-92F7-1AFE928FA940}" dt="2023-11-10T15:03:22.442" v="9483" actId="20577"/>
          <ac:spMkLst>
            <pc:docMk/>
            <pc:sldMk cId="4271753769" sldId="1659"/>
            <ac:spMk id="2" creationId="{FDFD84EA-65E5-4D3B-A97D-D5BFCA711816}"/>
          </ac:spMkLst>
        </pc:spChg>
        <pc:spChg chg="mod">
          <ac:chgData name="Ann De Buck" userId="56269b48-6f97-4793-ac00-b6dbb2c9f1bb" providerId="ADAL" clId="{BE45E821-58C4-4FB9-92F7-1AFE928FA940}" dt="2023-11-09T10:09:27.805" v="2477" actId="20577"/>
          <ac:spMkLst>
            <pc:docMk/>
            <pc:sldMk cId="4271753769" sldId="1659"/>
            <ac:spMk id="3" creationId="{3BE7A5A1-E7E7-43C6-9C7C-991AA9241244}"/>
          </ac:spMkLst>
        </pc:spChg>
        <pc:spChg chg="add mod">
          <ac:chgData name="Ann De Buck" userId="56269b48-6f97-4793-ac00-b6dbb2c9f1bb" providerId="ADAL" clId="{BE45E821-58C4-4FB9-92F7-1AFE928FA940}" dt="2023-11-09T09:45:26.776" v="849" actId="21"/>
          <ac:spMkLst>
            <pc:docMk/>
            <pc:sldMk cId="4271753769" sldId="1659"/>
            <ac:spMk id="6" creationId="{DF385740-5761-A353-AA12-1970E228C981}"/>
          </ac:spMkLst>
        </pc:spChg>
        <pc:picChg chg="del">
          <ac:chgData name="Ann De Buck" userId="56269b48-6f97-4793-ac00-b6dbb2c9f1bb" providerId="ADAL" clId="{BE45E821-58C4-4FB9-92F7-1AFE928FA940}" dt="2023-11-09T09:45:26.776" v="849" actId="21"/>
          <ac:picMkLst>
            <pc:docMk/>
            <pc:sldMk cId="4271753769" sldId="1659"/>
            <ac:picMk id="7" creationId="{B3A14BEC-036C-43DB-968C-F3096C3229EC}"/>
          </ac:picMkLst>
        </pc:picChg>
      </pc:sldChg>
      <pc:sldChg chg="modSp modAnim">
        <pc:chgData name="Ann De Buck" userId="56269b48-6f97-4793-ac00-b6dbb2c9f1bb" providerId="ADAL" clId="{BE45E821-58C4-4FB9-92F7-1AFE928FA940}" dt="2023-11-10T10:20:29.948" v="6564" actId="207"/>
        <pc:sldMkLst>
          <pc:docMk/>
          <pc:sldMk cId="1238229734" sldId="1661"/>
        </pc:sldMkLst>
        <pc:spChg chg="mod">
          <ac:chgData name="Ann De Buck" userId="56269b48-6f97-4793-ac00-b6dbb2c9f1bb" providerId="ADAL" clId="{BE45E821-58C4-4FB9-92F7-1AFE928FA940}" dt="2023-11-10T10:20:29.948" v="6564" actId="207"/>
          <ac:spMkLst>
            <pc:docMk/>
            <pc:sldMk cId="1238229734" sldId="1661"/>
            <ac:spMk id="6" creationId="{D218D92A-74AD-49F8-A8A9-AD801B689B50}"/>
          </ac:spMkLst>
        </pc:spChg>
      </pc:sldChg>
      <pc:sldChg chg="modSp mod">
        <pc:chgData name="Ann De Buck" userId="56269b48-6f97-4793-ac00-b6dbb2c9f1bb" providerId="ADAL" clId="{BE45E821-58C4-4FB9-92F7-1AFE928FA940}" dt="2023-11-10T10:29:28.173" v="6590" actId="207"/>
        <pc:sldMkLst>
          <pc:docMk/>
          <pc:sldMk cId="1267954338" sldId="1664"/>
        </pc:sldMkLst>
        <pc:spChg chg="mod">
          <ac:chgData name="Ann De Buck" userId="56269b48-6f97-4793-ac00-b6dbb2c9f1bb" providerId="ADAL" clId="{BE45E821-58C4-4FB9-92F7-1AFE928FA940}" dt="2023-11-10T10:29:28.173" v="6590" actId="207"/>
          <ac:spMkLst>
            <pc:docMk/>
            <pc:sldMk cId="1267954338" sldId="1664"/>
            <ac:spMk id="6" creationId="{D218D92A-74AD-49F8-A8A9-AD801B689B50}"/>
          </ac:spMkLst>
        </pc:spChg>
      </pc:sldChg>
      <pc:sldChg chg="modSp mod">
        <pc:chgData name="Ann De Buck" userId="56269b48-6f97-4793-ac00-b6dbb2c9f1bb" providerId="ADAL" clId="{BE45E821-58C4-4FB9-92F7-1AFE928FA940}" dt="2023-11-10T10:30:03.572" v="6591" actId="207"/>
        <pc:sldMkLst>
          <pc:docMk/>
          <pc:sldMk cId="2348170016" sldId="1665"/>
        </pc:sldMkLst>
        <pc:spChg chg="mod">
          <ac:chgData name="Ann De Buck" userId="56269b48-6f97-4793-ac00-b6dbb2c9f1bb" providerId="ADAL" clId="{BE45E821-58C4-4FB9-92F7-1AFE928FA940}" dt="2023-11-10T10:30:03.572" v="6591" actId="207"/>
          <ac:spMkLst>
            <pc:docMk/>
            <pc:sldMk cId="2348170016" sldId="1665"/>
            <ac:spMk id="6" creationId="{D218D92A-74AD-49F8-A8A9-AD801B689B50}"/>
          </ac:spMkLst>
        </pc:spChg>
      </pc:sldChg>
      <pc:sldChg chg="modAnim">
        <pc:chgData name="Ann De Buck" userId="56269b48-6f97-4793-ac00-b6dbb2c9f1bb" providerId="ADAL" clId="{BE45E821-58C4-4FB9-92F7-1AFE928FA940}" dt="2023-11-10T10:31:38.313" v="6593"/>
        <pc:sldMkLst>
          <pc:docMk/>
          <pc:sldMk cId="3670847624" sldId="1668"/>
        </pc:sldMkLst>
      </pc:sldChg>
      <pc:sldChg chg="modSp mod">
        <pc:chgData name="Ann De Buck" userId="56269b48-6f97-4793-ac00-b6dbb2c9f1bb" providerId="ADAL" clId="{BE45E821-58C4-4FB9-92F7-1AFE928FA940}" dt="2023-11-10T12:21:38.426" v="7432" actId="1076"/>
        <pc:sldMkLst>
          <pc:docMk/>
          <pc:sldMk cId="3591109463" sldId="1672"/>
        </pc:sldMkLst>
        <pc:spChg chg="mod">
          <ac:chgData name="Ann De Buck" userId="56269b48-6f97-4793-ac00-b6dbb2c9f1bb" providerId="ADAL" clId="{BE45E821-58C4-4FB9-92F7-1AFE928FA940}" dt="2023-11-10T12:21:25.999" v="7430" actId="207"/>
          <ac:spMkLst>
            <pc:docMk/>
            <pc:sldMk cId="3591109463" sldId="1672"/>
            <ac:spMk id="6" creationId="{D218D92A-74AD-49F8-A8A9-AD801B689B50}"/>
          </ac:spMkLst>
        </pc:spChg>
        <pc:picChg chg="mod">
          <ac:chgData name="Ann De Buck" userId="56269b48-6f97-4793-ac00-b6dbb2c9f1bb" providerId="ADAL" clId="{BE45E821-58C4-4FB9-92F7-1AFE928FA940}" dt="2023-11-10T12:21:38.426" v="7432" actId="1076"/>
          <ac:picMkLst>
            <pc:docMk/>
            <pc:sldMk cId="3591109463" sldId="1672"/>
            <ac:picMk id="2" creationId="{C805F58E-2C94-4B16-B2B4-D68ACD7278C6}"/>
          </ac:picMkLst>
        </pc:picChg>
      </pc:sldChg>
      <pc:sldChg chg="modSp mod">
        <pc:chgData name="Ann De Buck" userId="56269b48-6f97-4793-ac00-b6dbb2c9f1bb" providerId="ADAL" clId="{BE45E821-58C4-4FB9-92F7-1AFE928FA940}" dt="2023-11-10T12:07:45.963" v="7194" actId="20577"/>
        <pc:sldMkLst>
          <pc:docMk/>
          <pc:sldMk cId="3424505896" sldId="1722"/>
        </pc:sldMkLst>
        <pc:spChg chg="mod">
          <ac:chgData name="Ann De Buck" userId="56269b48-6f97-4793-ac00-b6dbb2c9f1bb" providerId="ADAL" clId="{BE45E821-58C4-4FB9-92F7-1AFE928FA940}" dt="2023-11-09T18:23:28.862" v="5952" actId="113"/>
          <ac:spMkLst>
            <pc:docMk/>
            <pc:sldMk cId="3424505896" sldId="1722"/>
            <ac:spMk id="4" creationId="{95B3F1A4-AF81-49B4-BE52-026F9EC4A55C}"/>
          </ac:spMkLst>
        </pc:spChg>
        <pc:spChg chg="mod">
          <ac:chgData name="Ann De Buck" userId="56269b48-6f97-4793-ac00-b6dbb2c9f1bb" providerId="ADAL" clId="{BE45E821-58C4-4FB9-92F7-1AFE928FA940}" dt="2023-11-10T12:07:45.963" v="7194" actId="20577"/>
          <ac:spMkLst>
            <pc:docMk/>
            <pc:sldMk cId="3424505896" sldId="1722"/>
            <ac:spMk id="5" creationId="{3A004925-A370-44E2-A732-52A6295CBDEB}"/>
          </ac:spMkLst>
        </pc:spChg>
      </pc:sldChg>
      <pc:sldChg chg="modSp mod">
        <pc:chgData name="Ann De Buck" userId="56269b48-6f97-4793-ac00-b6dbb2c9f1bb" providerId="ADAL" clId="{BE45E821-58C4-4FB9-92F7-1AFE928FA940}" dt="2023-11-09T18:24:09.813" v="5961" actId="6549"/>
        <pc:sldMkLst>
          <pc:docMk/>
          <pc:sldMk cId="1400932690" sldId="1723"/>
        </pc:sldMkLst>
        <pc:spChg chg="mod">
          <ac:chgData name="Ann De Buck" userId="56269b48-6f97-4793-ac00-b6dbb2c9f1bb" providerId="ADAL" clId="{BE45E821-58C4-4FB9-92F7-1AFE928FA940}" dt="2023-11-09T18:24:09.813" v="5961" actId="6549"/>
          <ac:spMkLst>
            <pc:docMk/>
            <pc:sldMk cId="1400932690" sldId="1723"/>
            <ac:spMk id="3" creationId="{AFA9732D-AB41-4AF6-9647-B5196F5786EE}"/>
          </ac:spMkLst>
        </pc:spChg>
      </pc:sldChg>
      <pc:sldChg chg="modSp mod">
        <pc:chgData name="Ann De Buck" userId="56269b48-6f97-4793-ac00-b6dbb2c9f1bb" providerId="ADAL" clId="{BE45E821-58C4-4FB9-92F7-1AFE928FA940}" dt="2023-11-10T12:10:58.449" v="7240" actId="20577"/>
        <pc:sldMkLst>
          <pc:docMk/>
          <pc:sldMk cId="3085475472" sldId="1727"/>
        </pc:sldMkLst>
        <pc:spChg chg="mod">
          <ac:chgData name="Ann De Buck" userId="56269b48-6f97-4793-ac00-b6dbb2c9f1bb" providerId="ADAL" clId="{BE45E821-58C4-4FB9-92F7-1AFE928FA940}" dt="2023-11-10T12:10:58.449" v="7240" actId="20577"/>
          <ac:spMkLst>
            <pc:docMk/>
            <pc:sldMk cId="3085475472" sldId="1727"/>
            <ac:spMk id="5" creationId="{3A004925-A370-44E2-A732-52A6295CBDEB}"/>
          </ac:spMkLst>
        </pc:spChg>
      </pc:sldChg>
      <pc:sldChg chg="modSp mod">
        <pc:chgData name="Ann De Buck" userId="56269b48-6f97-4793-ac00-b6dbb2c9f1bb" providerId="ADAL" clId="{BE45E821-58C4-4FB9-92F7-1AFE928FA940}" dt="2023-11-09T18:29:56.127" v="6281" actId="20577"/>
        <pc:sldMkLst>
          <pc:docMk/>
          <pc:sldMk cId="2467027520" sldId="1728"/>
        </pc:sldMkLst>
        <pc:spChg chg="mod">
          <ac:chgData name="Ann De Buck" userId="56269b48-6f97-4793-ac00-b6dbb2c9f1bb" providerId="ADAL" clId="{BE45E821-58C4-4FB9-92F7-1AFE928FA940}" dt="2023-11-09T18:29:56.127" v="6281" actId="20577"/>
          <ac:spMkLst>
            <pc:docMk/>
            <pc:sldMk cId="2467027520" sldId="1728"/>
            <ac:spMk id="6" creationId="{D218D92A-74AD-49F8-A8A9-AD801B689B50}"/>
          </ac:spMkLst>
        </pc:spChg>
      </pc:sldChg>
      <pc:sldChg chg="modSp mod">
        <pc:chgData name="Ann De Buck" userId="56269b48-6f97-4793-ac00-b6dbb2c9f1bb" providerId="ADAL" clId="{BE45E821-58C4-4FB9-92F7-1AFE928FA940}" dt="2023-11-10T12:17:29.587" v="7420" actId="207"/>
        <pc:sldMkLst>
          <pc:docMk/>
          <pc:sldMk cId="1366250084" sldId="1731"/>
        </pc:sldMkLst>
        <pc:spChg chg="mod">
          <ac:chgData name="Ann De Buck" userId="56269b48-6f97-4793-ac00-b6dbb2c9f1bb" providerId="ADAL" clId="{BE45E821-58C4-4FB9-92F7-1AFE928FA940}" dt="2023-11-10T12:17:29.587" v="7420" actId="207"/>
          <ac:spMkLst>
            <pc:docMk/>
            <pc:sldMk cId="1366250084" sldId="1731"/>
            <ac:spMk id="3" creationId="{9D681660-C845-4247-90A7-CA091A9A7597}"/>
          </ac:spMkLst>
        </pc:spChg>
      </pc:sldChg>
      <pc:sldChg chg="modNotesTx">
        <pc:chgData name="Ann De Buck" userId="56269b48-6f97-4793-ac00-b6dbb2c9f1bb" providerId="ADAL" clId="{BE45E821-58C4-4FB9-92F7-1AFE928FA940}" dt="2023-11-10T09:03:41.919" v="6528" actId="20577"/>
        <pc:sldMkLst>
          <pc:docMk/>
          <pc:sldMk cId="692158755" sldId="1732"/>
        </pc:sldMkLst>
      </pc:sldChg>
      <pc:sldChg chg="modSp mod">
        <pc:chgData name="Ann De Buck" userId="56269b48-6f97-4793-ac00-b6dbb2c9f1bb" providerId="ADAL" clId="{BE45E821-58C4-4FB9-92F7-1AFE928FA940}" dt="2023-11-09T18:08:14.690" v="5696" actId="113"/>
        <pc:sldMkLst>
          <pc:docMk/>
          <pc:sldMk cId="265900837" sldId="1733"/>
        </pc:sldMkLst>
        <pc:spChg chg="mod">
          <ac:chgData name="Ann De Buck" userId="56269b48-6f97-4793-ac00-b6dbb2c9f1bb" providerId="ADAL" clId="{BE45E821-58C4-4FB9-92F7-1AFE928FA940}" dt="2023-11-09T18:08:14.690" v="5696" actId="113"/>
          <ac:spMkLst>
            <pc:docMk/>
            <pc:sldMk cId="265900837" sldId="1733"/>
            <ac:spMk id="3" creationId="{39011522-9118-40C3-A09B-F25B95FAB7B4}"/>
          </ac:spMkLst>
        </pc:spChg>
      </pc:sldChg>
      <pc:sldChg chg="modSp mod">
        <pc:chgData name="Ann De Buck" userId="56269b48-6f97-4793-ac00-b6dbb2c9f1bb" providerId="ADAL" clId="{BE45E821-58C4-4FB9-92F7-1AFE928FA940}" dt="2023-11-10T12:18:10.750" v="7422" actId="207"/>
        <pc:sldMkLst>
          <pc:docMk/>
          <pc:sldMk cId="1704536021" sldId="1734"/>
        </pc:sldMkLst>
        <pc:spChg chg="mod">
          <ac:chgData name="Ann De Buck" userId="56269b48-6f97-4793-ac00-b6dbb2c9f1bb" providerId="ADAL" clId="{BE45E821-58C4-4FB9-92F7-1AFE928FA940}" dt="2023-11-10T12:18:10.750" v="7422" actId="207"/>
          <ac:spMkLst>
            <pc:docMk/>
            <pc:sldMk cId="1704536021" sldId="1734"/>
            <ac:spMk id="3" creationId="{1281BCCB-06CC-4D5B-95B4-561107E26321}"/>
          </ac:spMkLst>
        </pc:spChg>
      </pc:sldChg>
      <pc:sldChg chg="delSp modSp mod">
        <pc:chgData name="Ann De Buck" userId="56269b48-6f97-4793-ac00-b6dbb2c9f1bb" providerId="ADAL" clId="{BE45E821-58C4-4FB9-92F7-1AFE928FA940}" dt="2023-11-09T18:12:58.385" v="5891" actId="27636"/>
        <pc:sldMkLst>
          <pc:docMk/>
          <pc:sldMk cId="3565532247" sldId="1735"/>
        </pc:sldMkLst>
        <pc:spChg chg="mod">
          <ac:chgData name="Ann De Buck" userId="56269b48-6f97-4793-ac00-b6dbb2c9f1bb" providerId="ADAL" clId="{BE45E821-58C4-4FB9-92F7-1AFE928FA940}" dt="2023-11-09T18:12:58.385" v="5891" actId="27636"/>
          <ac:spMkLst>
            <pc:docMk/>
            <pc:sldMk cId="3565532247" sldId="1735"/>
            <ac:spMk id="6" creationId="{D218D92A-74AD-49F8-A8A9-AD801B689B50}"/>
          </ac:spMkLst>
        </pc:spChg>
        <pc:picChg chg="del">
          <ac:chgData name="Ann De Buck" userId="56269b48-6f97-4793-ac00-b6dbb2c9f1bb" providerId="ADAL" clId="{BE45E821-58C4-4FB9-92F7-1AFE928FA940}" dt="2023-11-09T18:12:27.785" v="5818" actId="21"/>
          <ac:picMkLst>
            <pc:docMk/>
            <pc:sldMk cId="3565532247" sldId="1735"/>
            <ac:picMk id="3" creationId="{785151BE-5FBB-4BA7-BF96-237A92631820}"/>
          </ac:picMkLst>
        </pc:picChg>
      </pc:sldChg>
      <pc:sldChg chg="modSp mod">
        <pc:chgData name="Ann De Buck" userId="56269b48-6f97-4793-ac00-b6dbb2c9f1bb" providerId="ADAL" clId="{BE45E821-58C4-4FB9-92F7-1AFE928FA940}" dt="2023-11-10T10:25:05.635" v="6582" actId="114"/>
        <pc:sldMkLst>
          <pc:docMk/>
          <pc:sldMk cId="912549233" sldId="1736"/>
        </pc:sldMkLst>
        <pc:spChg chg="mod">
          <ac:chgData name="Ann De Buck" userId="56269b48-6f97-4793-ac00-b6dbb2c9f1bb" providerId="ADAL" clId="{BE45E821-58C4-4FB9-92F7-1AFE928FA940}" dt="2023-11-10T10:25:05.635" v="6582" actId="114"/>
          <ac:spMkLst>
            <pc:docMk/>
            <pc:sldMk cId="912549233" sldId="1736"/>
            <ac:spMk id="3" creationId="{3CDE1E18-32B6-415F-BB7E-BD52DF9237A0}"/>
          </ac:spMkLst>
        </pc:spChg>
      </pc:sldChg>
      <pc:sldChg chg="delSp mod">
        <pc:chgData name="Ann De Buck" userId="56269b48-6f97-4793-ac00-b6dbb2c9f1bb" providerId="ADAL" clId="{BE45E821-58C4-4FB9-92F7-1AFE928FA940}" dt="2023-11-09T18:14:44.133" v="5928" actId="21"/>
        <pc:sldMkLst>
          <pc:docMk/>
          <pc:sldMk cId="1183001093" sldId="1737"/>
        </pc:sldMkLst>
        <pc:spChg chg="del">
          <ac:chgData name="Ann De Buck" userId="56269b48-6f97-4793-ac00-b6dbb2c9f1bb" providerId="ADAL" clId="{BE45E821-58C4-4FB9-92F7-1AFE928FA940}" dt="2023-11-09T18:14:44.133" v="5928" actId="21"/>
          <ac:spMkLst>
            <pc:docMk/>
            <pc:sldMk cId="1183001093" sldId="1737"/>
            <ac:spMk id="5" creationId="{6F258E83-974B-48F2-8F14-B1D94DB291B2}"/>
          </ac:spMkLst>
        </pc:spChg>
      </pc:sldChg>
      <pc:sldChg chg="modSp mod modAnim">
        <pc:chgData name="Ann De Buck" userId="56269b48-6f97-4793-ac00-b6dbb2c9f1bb" providerId="ADAL" clId="{BE45E821-58C4-4FB9-92F7-1AFE928FA940}" dt="2023-11-10T12:19:43.321" v="7429"/>
        <pc:sldMkLst>
          <pc:docMk/>
          <pc:sldMk cId="2333219661" sldId="1738"/>
        </pc:sldMkLst>
        <pc:spChg chg="mod">
          <ac:chgData name="Ann De Buck" userId="56269b48-6f97-4793-ac00-b6dbb2c9f1bb" providerId="ADAL" clId="{BE45E821-58C4-4FB9-92F7-1AFE928FA940}" dt="2023-11-10T10:26:30.538" v="6587" actId="207"/>
          <ac:spMkLst>
            <pc:docMk/>
            <pc:sldMk cId="2333219661" sldId="1738"/>
            <ac:spMk id="3" creationId="{3CDE1E18-32B6-415F-BB7E-BD52DF9237A0}"/>
          </ac:spMkLst>
        </pc:spChg>
      </pc:sldChg>
      <pc:sldChg chg="delSp mod">
        <pc:chgData name="Ann De Buck" userId="56269b48-6f97-4793-ac00-b6dbb2c9f1bb" providerId="ADAL" clId="{BE45E821-58C4-4FB9-92F7-1AFE928FA940}" dt="2023-11-09T18:17:12.021" v="5933" actId="21"/>
        <pc:sldMkLst>
          <pc:docMk/>
          <pc:sldMk cId="4172395407" sldId="1740"/>
        </pc:sldMkLst>
        <pc:spChg chg="del">
          <ac:chgData name="Ann De Buck" userId="56269b48-6f97-4793-ac00-b6dbb2c9f1bb" providerId="ADAL" clId="{BE45E821-58C4-4FB9-92F7-1AFE928FA940}" dt="2023-11-09T18:17:12.021" v="5933" actId="21"/>
          <ac:spMkLst>
            <pc:docMk/>
            <pc:sldMk cId="4172395407" sldId="1740"/>
            <ac:spMk id="14" creationId="{5DFF5253-4A00-4C30-A87E-F3266B71E976}"/>
          </ac:spMkLst>
        </pc:spChg>
      </pc:sldChg>
      <pc:sldChg chg="del">
        <pc:chgData name="Ann De Buck" userId="56269b48-6f97-4793-ac00-b6dbb2c9f1bb" providerId="ADAL" clId="{BE45E821-58C4-4FB9-92F7-1AFE928FA940}" dt="2023-11-09T18:31:01.004" v="6289" actId="2696"/>
        <pc:sldMkLst>
          <pc:docMk/>
          <pc:sldMk cId="585898180" sldId="1741"/>
        </pc:sldMkLst>
      </pc:sldChg>
      <pc:sldChg chg="modSp mod">
        <pc:chgData name="Ann De Buck" userId="56269b48-6f97-4793-ac00-b6dbb2c9f1bb" providerId="ADAL" clId="{BE45E821-58C4-4FB9-92F7-1AFE928FA940}" dt="2023-11-09T18:21:34.711" v="5945" actId="113"/>
        <pc:sldMkLst>
          <pc:docMk/>
          <pc:sldMk cId="872948625" sldId="1742"/>
        </pc:sldMkLst>
        <pc:spChg chg="mod">
          <ac:chgData name="Ann De Buck" userId="56269b48-6f97-4793-ac00-b6dbb2c9f1bb" providerId="ADAL" clId="{BE45E821-58C4-4FB9-92F7-1AFE928FA940}" dt="2023-11-09T18:21:34.711" v="5945" actId="113"/>
          <ac:spMkLst>
            <pc:docMk/>
            <pc:sldMk cId="872948625" sldId="1742"/>
            <ac:spMk id="3" creationId="{39011522-9118-40C3-A09B-F25B95FAB7B4}"/>
          </ac:spMkLst>
        </pc:spChg>
      </pc:sldChg>
      <pc:sldChg chg="modSp mod ord">
        <pc:chgData name="Ann De Buck" userId="56269b48-6f97-4793-ac00-b6dbb2c9f1bb" providerId="ADAL" clId="{BE45E821-58C4-4FB9-92F7-1AFE928FA940}" dt="2023-11-10T10:39:24.692" v="6762"/>
        <pc:sldMkLst>
          <pc:docMk/>
          <pc:sldMk cId="3556766124" sldId="1744"/>
        </pc:sldMkLst>
        <pc:spChg chg="mod">
          <ac:chgData name="Ann De Buck" userId="56269b48-6f97-4793-ac00-b6dbb2c9f1bb" providerId="ADAL" clId="{BE45E821-58C4-4FB9-92F7-1AFE928FA940}" dt="2023-11-09T18:17:32.351" v="5935" actId="113"/>
          <ac:spMkLst>
            <pc:docMk/>
            <pc:sldMk cId="3556766124" sldId="1744"/>
            <ac:spMk id="3" creationId="{39011522-9118-40C3-A09B-F25B95FAB7B4}"/>
          </ac:spMkLst>
        </pc:spChg>
      </pc:sldChg>
      <pc:sldChg chg="delSp modSp mod modAnim">
        <pc:chgData name="Ann De Buck" userId="56269b48-6f97-4793-ac00-b6dbb2c9f1bb" providerId="ADAL" clId="{BE45E821-58C4-4FB9-92F7-1AFE928FA940}" dt="2023-11-10T10:41:06.470" v="6773" actId="207"/>
        <pc:sldMkLst>
          <pc:docMk/>
          <pc:sldMk cId="2406845089" sldId="1745"/>
        </pc:sldMkLst>
        <pc:spChg chg="mod">
          <ac:chgData name="Ann De Buck" userId="56269b48-6f97-4793-ac00-b6dbb2c9f1bb" providerId="ADAL" clId="{BE45E821-58C4-4FB9-92F7-1AFE928FA940}" dt="2023-11-10T10:41:06.470" v="6773" actId="207"/>
          <ac:spMkLst>
            <pc:docMk/>
            <pc:sldMk cId="2406845089" sldId="1745"/>
            <ac:spMk id="3" creationId="{EE8BFEA5-182A-463D-B35A-37EDB26F2154}"/>
          </ac:spMkLst>
        </pc:spChg>
        <pc:spChg chg="del">
          <ac:chgData name="Ann De Buck" userId="56269b48-6f97-4793-ac00-b6dbb2c9f1bb" providerId="ADAL" clId="{BE45E821-58C4-4FB9-92F7-1AFE928FA940}" dt="2023-11-10T10:40:58.949" v="6772" actId="21"/>
          <ac:spMkLst>
            <pc:docMk/>
            <pc:sldMk cId="2406845089" sldId="1745"/>
            <ac:spMk id="5" creationId="{405DDF85-27FB-4389-8510-B7E94719C56B}"/>
          </ac:spMkLst>
        </pc:spChg>
      </pc:sldChg>
      <pc:sldChg chg="modSp mod">
        <pc:chgData name="Ann De Buck" userId="56269b48-6f97-4793-ac00-b6dbb2c9f1bb" providerId="ADAL" clId="{BE45E821-58C4-4FB9-92F7-1AFE928FA940}" dt="2023-11-10T10:42:32.069" v="6786" actId="20577"/>
        <pc:sldMkLst>
          <pc:docMk/>
          <pc:sldMk cId="1986641610" sldId="1746"/>
        </pc:sldMkLst>
        <pc:spChg chg="mod">
          <ac:chgData name="Ann De Buck" userId="56269b48-6f97-4793-ac00-b6dbb2c9f1bb" providerId="ADAL" clId="{BE45E821-58C4-4FB9-92F7-1AFE928FA940}" dt="2023-11-10T10:42:32.069" v="6786" actId="20577"/>
          <ac:spMkLst>
            <pc:docMk/>
            <pc:sldMk cId="1986641610" sldId="1746"/>
            <ac:spMk id="3" creationId="{8787BFB4-1BFE-4255-9D5B-58B6A7074B96}"/>
          </ac:spMkLst>
        </pc:spChg>
      </pc:sldChg>
      <pc:sldChg chg="modSp mod">
        <pc:chgData name="Ann De Buck" userId="56269b48-6f97-4793-ac00-b6dbb2c9f1bb" providerId="ADAL" clId="{BE45E821-58C4-4FB9-92F7-1AFE928FA940}" dt="2023-11-10T10:43:31.309" v="6789" actId="207"/>
        <pc:sldMkLst>
          <pc:docMk/>
          <pc:sldMk cId="3814937845" sldId="1747"/>
        </pc:sldMkLst>
        <pc:spChg chg="mod">
          <ac:chgData name="Ann De Buck" userId="56269b48-6f97-4793-ac00-b6dbb2c9f1bb" providerId="ADAL" clId="{BE45E821-58C4-4FB9-92F7-1AFE928FA940}" dt="2023-11-10T10:43:31.309" v="6789" actId="207"/>
          <ac:spMkLst>
            <pc:docMk/>
            <pc:sldMk cId="3814937845" sldId="1747"/>
            <ac:spMk id="3" creationId="{8787BFB4-1BFE-4255-9D5B-58B6A7074B96}"/>
          </ac:spMkLst>
        </pc:spChg>
      </pc:sldChg>
      <pc:sldChg chg="modSp mod ord">
        <pc:chgData name="Ann De Buck" userId="56269b48-6f97-4793-ac00-b6dbb2c9f1bb" providerId="ADAL" clId="{BE45E821-58C4-4FB9-92F7-1AFE928FA940}" dt="2023-11-10T10:39:39.556" v="6764" actId="20577"/>
        <pc:sldMkLst>
          <pc:docMk/>
          <pc:sldMk cId="2951927080" sldId="1748"/>
        </pc:sldMkLst>
        <pc:spChg chg="mod">
          <ac:chgData name="Ann De Buck" userId="56269b48-6f97-4793-ac00-b6dbb2c9f1bb" providerId="ADAL" clId="{BE45E821-58C4-4FB9-92F7-1AFE928FA940}" dt="2023-11-10T10:37:35.565" v="6638" actId="20577"/>
          <ac:spMkLst>
            <pc:docMk/>
            <pc:sldMk cId="2951927080" sldId="1748"/>
            <ac:spMk id="2" creationId="{FDFD84EA-65E5-4D3B-A97D-D5BFCA711816}"/>
          </ac:spMkLst>
        </pc:spChg>
        <pc:spChg chg="mod">
          <ac:chgData name="Ann De Buck" userId="56269b48-6f97-4793-ac00-b6dbb2c9f1bb" providerId="ADAL" clId="{BE45E821-58C4-4FB9-92F7-1AFE928FA940}" dt="2023-11-10T10:39:39.556" v="6764" actId="20577"/>
          <ac:spMkLst>
            <pc:docMk/>
            <pc:sldMk cId="2951927080" sldId="1748"/>
            <ac:spMk id="3" creationId="{3BE7A5A1-E7E7-43C6-9C7C-991AA9241244}"/>
          </ac:spMkLst>
        </pc:spChg>
      </pc:sldChg>
      <pc:sldChg chg="modSp modAnim">
        <pc:chgData name="Ann De Buck" userId="56269b48-6f97-4793-ac00-b6dbb2c9f1bb" providerId="ADAL" clId="{BE45E821-58C4-4FB9-92F7-1AFE928FA940}" dt="2023-11-10T10:46:06.619" v="6804" actId="207"/>
        <pc:sldMkLst>
          <pc:docMk/>
          <pc:sldMk cId="587871540" sldId="1752"/>
        </pc:sldMkLst>
        <pc:spChg chg="mod">
          <ac:chgData name="Ann De Buck" userId="56269b48-6f97-4793-ac00-b6dbb2c9f1bb" providerId="ADAL" clId="{BE45E821-58C4-4FB9-92F7-1AFE928FA940}" dt="2023-11-10T10:46:06.619" v="6804" actId="207"/>
          <ac:spMkLst>
            <pc:docMk/>
            <pc:sldMk cId="587871540" sldId="1752"/>
            <ac:spMk id="6" creationId="{D218D92A-74AD-49F8-A8A9-AD801B689B50}"/>
          </ac:spMkLst>
        </pc:spChg>
      </pc:sldChg>
      <pc:sldChg chg="modSp mod">
        <pc:chgData name="Ann De Buck" userId="56269b48-6f97-4793-ac00-b6dbb2c9f1bb" providerId="ADAL" clId="{BE45E821-58C4-4FB9-92F7-1AFE928FA940}" dt="2023-11-10T12:22:17.429" v="7434" actId="207"/>
        <pc:sldMkLst>
          <pc:docMk/>
          <pc:sldMk cId="3229127732" sldId="1758"/>
        </pc:sldMkLst>
        <pc:spChg chg="mod">
          <ac:chgData name="Ann De Buck" userId="56269b48-6f97-4793-ac00-b6dbb2c9f1bb" providerId="ADAL" clId="{BE45E821-58C4-4FB9-92F7-1AFE928FA940}" dt="2023-11-10T12:22:17.429" v="7434" actId="207"/>
          <ac:spMkLst>
            <pc:docMk/>
            <pc:sldMk cId="3229127732" sldId="1758"/>
            <ac:spMk id="6" creationId="{D218D92A-74AD-49F8-A8A9-AD801B689B50}"/>
          </ac:spMkLst>
        </pc:spChg>
      </pc:sldChg>
      <pc:sldChg chg="modSp mod">
        <pc:chgData name="Ann De Buck" userId="56269b48-6f97-4793-ac00-b6dbb2c9f1bb" providerId="ADAL" clId="{BE45E821-58C4-4FB9-92F7-1AFE928FA940}" dt="2023-11-10T12:22:25.444" v="7435" actId="207"/>
        <pc:sldMkLst>
          <pc:docMk/>
          <pc:sldMk cId="2274667188" sldId="1759"/>
        </pc:sldMkLst>
        <pc:spChg chg="mod">
          <ac:chgData name="Ann De Buck" userId="56269b48-6f97-4793-ac00-b6dbb2c9f1bb" providerId="ADAL" clId="{BE45E821-58C4-4FB9-92F7-1AFE928FA940}" dt="2023-11-10T12:22:25.444" v="7435" actId="207"/>
          <ac:spMkLst>
            <pc:docMk/>
            <pc:sldMk cId="2274667188" sldId="1759"/>
            <ac:spMk id="6" creationId="{D218D92A-74AD-49F8-A8A9-AD801B689B50}"/>
          </ac:spMkLst>
        </pc:spChg>
      </pc:sldChg>
      <pc:sldChg chg="modSp mod modAnim">
        <pc:chgData name="Ann De Buck" userId="56269b48-6f97-4793-ac00-b6dbb2c9f1bb" providerId="ADAL" clId="{BE45E821-58C4-4FB9-92F7-1AFE928FA940}" dt="2023-11-10T10:47:59.863" v="6810"/>
        <pc:sldMkLst>
          <pc:docMk/>
          <pc:sldMk cId="3649963982" sldId="1761"/>
        </pc:sldMkLst>
        <pc:picChg chg="mod">
          <ac:chgData name="Ann De Buck" userId="56269b48-6f97-4793-ac00-b6dbb2c9f1bb" providerId="ADAL" clId="{BE45E821-58C4-4FB9-92F7-1AFE928FA940}" dt="2023-11-10T10:47:52.192" v="6808" actId="1076"/>
          <ac:picMkLst>
            <pc:docMk/>
            <pc:sldMk cId="3649963982" sldId="1761"/>
            <ac:picMk id="20" creationId="{F0E696D2-948D-4D2F-AD3F-9E865DBE5C70}"/>
          </ac:picMkLst>
        </pc:picChg>
      </pc:sldChg>
      <pc:sldChg chg="modSp mod">
        <pc:chgData name="Ann De Buck" userId="56269b48-6f97-4793-ac00-b6dbb2c9f1bb" providerId="ADAL" clId="{BE45E821-58C4-4FB9-92F7-1AFE928FA940}" dt="2023-11-10T12:22:37.482" v="7436" actId="207"/>
        <pc:sldMkLst>
          <pc:docMk/>
          <pc:sldMk cId="3291000262" sldId="1762"/>
        </pc:sldMkLst>
        <pc:spChg chg="mod">
          <ac:chgData name="Ann De Buck" userId="56269b48-6f97-4793-ac00-b6dbb2c9f1bb" providerId="ADAL" clId="{BE45E821-58C4-4FB9-92F7-1AFE928FA940}" dt="2023-11-10T12:22:37.482" v="7436" actId="207"/>
          <ac:spMkLst>
            <pc:docMk/>
            <pc:sldMk cId="3291000262" sldId="1762"/>
            <ac:spMk id="6" creationId="{D218D92A-74AD-49F8-A8A9-AD801B689B50}"/>
          </ac:spMkLst>
        </pc:spChg>
      </pc:sldChg>
      <pc:sldChg chg="ord">
        <pc:chgData name="Ann De Buck" userId="56269b48-6f97-4793-ac00-b6dbb2c9f1bb" providerId="ADAL" clId="{BE45E821-58C4-4FB9-92F7-1AFE928FA940}" dt="2023-11-10T10:39:06.580" v="6760"/>
        <pc:sldMkLst>
          <pc:docMk/>
          <pc:sldMk cId="2627290330" sldId="1763"/>
        </pc:sldMkLst>
      </pc:sldChg>
      <pc:sldChg chg="modSp mod">
        <pc:chgData name="Ann De Buck" userId="56269b48-6f97-4793-ac00-b6dbb2c9f1bb" providerId="ADAL" clId="{BE45E821-58C4-4FB9-92F7-1AFE928FA940}" dt="2023-11-09T18:20:16.722" v="5943" actId="113"/>
        <pc:sldMkLst>
          <pc:docMk/>
          <pc:sldMk cId="3735599454" sldId="1764"/>
        </pc:sldMkLst>
        <pc:spChg chg="mod">
          <ac:chgData name="Ann De Buck" userId="56269b48-6f97-4793-ac00-b6dbb2c9f1bb" providerId="ADAL" clId="{BE45E821-58C4-4FB9-92F7-1AFE928FA940}" dt="2023-11-09T18:20:16.722" v="5943" actId="113"/>
          <ac:spMkLst>
            <pc:docMk/>
            <pc:sldMk cId="3735599454" sldId="1764"/>
            <ac:spMk id="3" creationId="{39011522-9118-40C3-A09B-F25B95FAB7B4}"/>
          </ac:spMkLst>
        </pc:spChg>
      </pc:sldChg>
      <pc:sldChg chg="modSp mod">
        <pc:chgData name="Ann De Buck" userId="56269b48-6f97-4793-ac00-b6dbb2c9f1bb" providerId="ADAL" clId="{BE45E821-58C4-4FB9-92F7-1AFE928FA940}" dt="2023-11-10T10:52:20.514" v="6930" actId="207"/>
        <pc:sldMkLst>
          <pc:docMk/>
          <pc:sldMk cId="2290251110" sldId="1765"/>
        </pc:sldMkLst>
        <pc:spChg chg="mod">
          <ac:chgData name="Ann De Buck" userId="56269b48-6f97-4793-ac00-b6dbb2c9f1bb" providerId="ADAL" clId="{BE45E821-58C4-4FB9-92F7-1AFE928FA940}" dt="2023-11-10T10:52:20.514" v="6930" actId="207"/>
          <ac:spMkLst>
            <pc:docMk/>
            <pc:sldMk cId="2290251110" sldId="1765"/>
            <ac:spMk id="3" creationId="{3BE7A5A1-E7E7-43C6-9C7C-991AA9241244}"/>
          </ac:spMkLst>
        </pc:spChg>
      </pc:sldChg>
      <pc:sldChg chg="delSp modSp mod ord">
        <pc:chgData name="Ann De Buck" userId="56269b48-6f97-4793-ac00-b6dbb2c9f1bb" providerId="ADAL" clId="{BE45E821-58C4-4FB9-92F7-1AFE928FA940}" dt="2023-11-10T10:50:25.730" v="6912" actId="20577"/>
        <pc:sldMkLst>
          <pc:docMk/>
          <pc:sldMk cId="2991640167" sldId="1767"/>
        </pc:sldMkLst>
        <pc:spChg chg="mod">
          <ac:chgData name="Ann De Buck" userId="56269b48-6f97-4793-ac00-b6dbb2c9f1bb" providerId="ADAL" clId="{BE45E821-58C4-4FB9-92F7-1AFE928FA940}" dt="2023-11-10T10:49:08.817" v="6855" actId="20577"/>
          <ac:spMkLst>
            <pc:docMk/>
            <pc:sldMk cId="2991640167" sldId="1767"/>
            <ac:spMk id="2" creationId="{FDFD84EA-65E5-4D3B-A97D-D5BFCA711816}"/>
          </ac:spMkLst>
        </pc:spChg>
        <pc:spChg chg="mod">
          <ac:chgData name="Ann De Buck" userId="56269b48-6f97-4793-ac00-b6dbb2c9f1bb" providerId="ADAL" clId="{BE45E821-58C4-4FB9-92F7-1AFE928FA940}" dt="2023-11-10T10:50:25.730" v="6912" actId="20577"/>
          <ac:spMkLst>
            <pc:docMk/>
            <pc:sldMk cId="2991640167" sldId="1767"/>
            <ac:spMk id="3" creationId="{3BE7A5A1-E7E7-43C6-9C7C-991AA9241244}"/>
          </ac:spMkLst>
        </pc:spChg>
        <pc:picChg chg="del">
          <ac:chgData name="Ann De Buck" userId="56269b48-6f97-4793-ac00-b6dbb2c9f1bb" providerId="ADAL" clId="{BE45E821-58C4-4FB9-92F7-1AFE928FA940}" dt="2023-11-10T10:50:11.558" v="6907" actId="21"/>
          <ac:picMkLst>
            <pc:docMk/>
            <pc:sldMk cId="2991640167" sldId="1767"/>
            <ac:picMk id="6" creationId="{9EE47A2D-843D-47B4-8E77-6FF4D85BFBDC}"/>
          </ac:picMkLst>
        </pc:picChg>
      </pc:sldChg>
      <pc:sldChg chg="modSp mod">
        <pc:chgData name="Ann De Buck" userId="56269b48-6f97-4793-ac00-b6dbb2c9f1bb" providerId="ADAL" clId="{BE45E821-58C4-4FB9-92F7-1AFE928FA940}" dt="2023-11-10T10:58:45.835" v="6967" actId="207"/>
        <pc:sldMkLst>
          <pc:docMk/>
          <pc:sldMk cId="2741022362" sldId="1770"/>
        </pc:sldMkLst>
        <pc:spChg chg="mod">
          <ac:chgData name="Ann De Buck" userId="56269b48-6f97-4793-ac00-b6dbb2c9f1bb" providerId="ADAL" clId="{BE45E821-58C4-4FB9-92F7-1AFE928FA940}" dt="2023-11-10T10:58:45.835" v="6967" actId="207"/>
          <ac:spMkLst>
            <pc:docMk/>
            <pc:sldMk cId="2741022362" sldId="1770"/>
            <ac:spMk id="6" creationId="{D218D92A-74AD-49F8-A8A9-AD801B689B50}"/>
          </ac:spMkLst>
        </pc:spChg>
      </pc:sldChg>
      <pc:sldChg chg="modSp mod">
        <pc:chgData name="Ann De Buck" userId="56269b48-6f97-4793-ac00-b6dbb2c9f1bb" providerId="ADAL" clId="{BE45E821-58C4-4FB9-92F7-1AFE928FA940}" dt="2023-11-10T11:00:20.150" v="6969" actId="207"/>
        <pc:sldMkLst>
          <pc:docMk/>
          <pc:sldMk cId="1696575326" sldId="1771"/>
        </pc:sldMkLst>
        <pc:spChg chg="mod">
          <ac:chgData name="Ann De Buck" userId="56269b48-6f97-4793-ac00-b6dbb2c9f1bb" providerId="ADAL" clId="{BE45E821-58C4-4FB9-92F7-1AFE928FA940}" dt="2023-11-10T11:00:20.150" v="6969" actId="207"/>
          <ac:spMkLst>
            <pc:docMk/>
            <pc:sldMk cId="1696575326" sldId="1771"/>
            <ac:spMk id="6" creationId="{D218D92A-74AD-49F8-A8A9-AD801B689B50}"/>
          </ac:spMkLst>
        </pc:spChg>
      </pc:sldChg>
      <pc:sldChg chg="modSp mod modAnim">
        <pc:chgData name="Ann De Buck" userId="56269b48-6f97-4793-ac00-b6dbb2c9f1bb" providerId="ADAL" clId="{BE45E821-58C4-4FB9-92F7-1AFE928FA940}" dt="2023-11-10T11:01:44.370" v="6971"/>
        <pc:sldMkLst>
          <pc:docMk/>
          <pc:sldMk cId="3533533080" sldId="1777"/>
        </pc:sldMkLst>
        <pc:spChg chg="mod">
          <ac:chgData name="Ann De Buck" userId="56269b48-6f97-4793-ac00-b6dbb2c9f1bb" providerId="ADAL" clId="{BE45E821-58C4-4FB9-92F7-1AFE928FA940}" dt="2023-11-10T11:01:41.397" v="6970" actId="207"/>
          <ac:spMkLst>
            <pc:docMk/>
            <pc:sldMk cId="3533533080" sldId="1777"/>
            <ac:spMk id="6" creationId="{D218D92A-74AD-49F8-A8A9-AD801B689B50}"/>
          </ac:spMkLst>
        </pc:spChg>
      </pc:sldChg>
      <pc:sldChg chg="modAnim">
        <pc:chgData name="Ann De Buck" userId="56269b48-6f97-4793-ac00-b6dbb2c9f1bb" providerId="ADAL" clId="{BE45E821-58C4-4FB9-92F7-1AFE928FA940}" dt="2023-11-10T11:02:26.576" v="6976"/>
        <pc:sldMkLst>
          <pc:docMk/>
          <pc:sldMk cId="2116437000" sldId="1780"/>
        </pc:sldMkLst>
      </pc:sldChg>
      <pc:sldChg chg="modSp mod">
        <pc:chgData name="Ann De Buck" userId="56269b48-6f97-4793-ac00-b6dbb2c9f1bb" providerId="ADAL" clId="{BE45E821-58C4-4FB9-92F7-1AFE928FA940}" dt="2023-11-09T18:22:12.007" v="5947" actId="113"/>
        <pc:sldMkLst>
          <pc:docMk/>
          <pc:sldMk cId="428116852" sldId="1787"/>
        </pc:sldMkLst>
        <pc:spChg chg="mod">
          <ac:chgData name="Ann De Buck" userId="56269b48-6f97-4793-ac00-b6dbb2c9f1bb" providerId="ADAL" clId="{BE45E821-58C4-4FB9-92F7-1AFE928FA940}" dt="2023-11-09T18:22:12.007" v="5947" actId="113"/>
          <ac:spMkLst>
            <pc:docMk/>
            <pc:sldMk cId="428116852" sldId="1787"/>
            <ac:spMk id="3" creationId="{39011522-9118-40C3-A09B-F25B95FAB7B4}"/>
          </ac:spMkLst>
        </pc:spChg>
      </pc:sldChg>
      <pc:sldChg chg="modSp mod">
        <pc:chgData name="Ann De Buck" userId="56269b48-6f97-4793-ac00-b6dbb2c9f1bb" providerId="ADAL" clId="{BE45E821-58C4-4FB9-92F7-1AFE928FA940}" dt="2023-11-10T11:08:58.884" v="7135" actId="207"/>
        <pc:sldMkLst>
          <pc:docMk/>
          <pc:sldMk cId="4167610990" sldId="1794"/>
        </pc:sldMkLst>
        <pc:spChg chg="mod">
          <ac:chgData name="Ann De Buck" userId="56269b48-6f97-4793-ac00-b6dbb2c9f1bb" providerId="ADAL" clId="{BE45E821-58C4-4FB9-92F7-1AFE928FA940}" dt="2023-11-10T11:08:58.884" v="7135" actId="207"/>
          <ac:spMkLst>
            <pc:docMk/>
            <pc:sldMk cId="4167610990" sldId="1794"/>
            <ac:spMk id="6" creationId="{D218D92A-74AD-49F8-A8A9-AD801B689B50}"/>
          </ac:spMkLst>
        </pc:spChg>
      </pc:sldChg>
      <pc:sldChg chg="modSp mod">
        <pc:chgData name="Ann De Buck" userId="56269b48-6f97-4793-ac00-b6dbb2c9f1bb" providerId="ADAL" clId="{BE45E821-58C4-4FB9-92F7-1AFE928FA940}" dt="2023-11-10T11:09:18.646" v="7136" actId="207"/>
        <pc:sldMkLst>
          <pc:docMk/>
          <pc:sldMk cId="3450137752" sldId="1796"/>
        </pc:sldMkLst>
        <pc:spChg chg="mod">
          <ac:chgData name="Ann De Buck" userId="56269b48-6f97-4793-ac00-b6dbb2c9f1bb" providerId="ADAL" clId="{BE45E821-58C4-4FB9-92F7-1AFE928FA940}" dt="2023-11-10T11:09:18.646" v="7136" actId="207"/>
          <ac:spMkLst>
            <pc:docMk/>
            <pc:sldMk cId="3450137752" sldId="1796"/>
            <ac:spMk id="6" creationId="{D218D92A-74AD-49F8-A8A9-AD801B689B50}"/>
          </ac:spMkLst>
        </pc:spChg>
      </pc:sldChg>
      <pc:sldChg chg="modAnim">
        <pc:chgData name="Ann De Buck" userId="56269b48-6f97-4793-ac00-b6dbb2c9f1bb" providerId="ADAL" clId="{BE45E821-58C4-4FB9-92F7-1AFE928FA940}" dt="2023-11-10T11:10:58.624" v="7137"/>
        <pc:sldMkLst>
          <pc:docMk/>
          <pc:sldMk cId="3274392759" sldId="1799"/>
        </pc:sldMkLst>
      </pc:sldChg>
      <pc:sldChg chg="ord">
        <pc:chgData name="Ann De Buck" userId="56269b48-6f97-4793-ac00-b6dbb2c9f1bb" providerId="ADAL" clId="{BE45E821-58C4-4FB9-92F7-1AFE928FA940}" dt="2023-11-10T11:07:47.511" v="7127"/>
        <pc:sldMkLst>
          <pc:docMk/>
          <pc:sldMk cId="1271703395" sldId="1800"/>
        </pc:sldMkLst>
      </pc:sldChg>
      <pc:sldChg chg="modSp mod">
        <pc:chgData name="Ann De Buck" userId="56269b48-6f97-4793-ac00-b6dbb2c9f1bb" providerId="ADAL" clId="{BE45E821-58C4-4FB9-92F7-1AFE928FA940}" dt="2023-11-10T12:07:35.700" v="7177" actId="20577"/>
        <pc:sldMkLst>
          <pc:docMk/>
          <pc:sldMk cId="3964556531" sldId="1802"/>
        </pc:sldMkLst>
        <pc:spChg chg="mod">
          <ac:chgData name="Ann De Buck" userId="56269b48-6f97-4793-ac00-b6dbb2c9f1bb" providerId="ADAL" clId="{BE45E821-58C4-4FB9-92F7-1AFE928FA940}" dt="2023-11-10T12:07:35.700" v="7177" actId="20577"/>
          <ac:spMkLst>
            <pc:docMk/>
            <pc:sldMk cId="3964556531" sldId="1802"/>
            <ac:spMk id="3" creationId="{39011522-9118-40C3-A09B-F25B95FAB7B4}"/>
          </ac:spMkLst>
        </pc:spChg>
      </pc:sldChg>
      <pc:sldChg chg="modSp mod modAnim">
        <pc:chgData name="Ann De Buck" userId="56269b48-6f97-4793-ac00-b6dbb2c9f1bb" providerId="ADAL" clId="{BE45E821-58C4-4FB9-92F7-1AFE928FA940}" dt="2023-11-10T11:11:48.272" v="7139"/>
        <pc:sldMkLst>
          <pc:docMk/>
          <pc:sldMk cId="1544041782" sldId="1803"/>
        </pc:sldMkLst>
        <pc:spChg chg="mod">
          <ac:chgData name="Ann De Buck" userId="56269b48-6f97-4793-ac00-b6dbb2c9f1bb" providerId="ADAL" clId="{BE45E821-58C4-4FB9-92F7-1AFE928FA940}" dt="2023-11-10T11:11:40.878" v="7138" actId="207"/>
          <ac:spMkLst>
            <pc:docMk/>
            <pc:sldMk cId="1544041782" sldId="1803"/>
            <ac:spMk id="3" creationId="{3BE7A5A1-E7E7-43C6-9C7C-991AA9241244}"/>
          </ac:spMkLst>
        </pc:spChg>
      </pc:sldChg>
      <pc:sldChg chg="modSp mod">
        <pc:chgData name="Ann De Buck" userId="56269b48-6f97-4793-ac00-b6dbb2c9f1bb" providerId="ADAL" clId="{BE45E821-58C4-4FB9-92F7-1AFE928FA940}" dt="2023-11-10T11:13:51.988" v="7140" actId="207"/>
        <pc:sldMkLst>
          <pc:docMk/>
          <pc:sldMk cId="534731124" sldId="1804"/>
        </pc:sldMkLst>
        <pc:spChg chg="mod">
          <ac:chgData name="Ann De Buck" userId="56269b48-6f97-4793-ac00-b6dbb2c9f1bb" providerId="ADAL" clId="{BE45E821-58C4-4FB9-92F7-1AFE928FA940}" dt="2023-11-10T11:13:51.988" v="7140" actId="207"/>
          <ac:spMkLst>
            <pc:docMk/>
            <pc:sldMk cId="534731124" sldId="1804"/>
            <ac:spMk id="3" creationId="{1281BCCB-06CC-4D5B-95B4-561107E26321}"/>
          </ac:spMkLst>
        </pc:spChg>
      </pc:sldChg>
      <pc:sldChg chg="modSp mod">
        <pc:chgData name="Ann De Buck" userId="56269b48-6f97-4793-ac00-b6dbb2c9f1bb" providerId="ADAL" clId="{BE45E821-58C4-4FB9-92F7-1AFE928FA940}" dt="2023-11-10T11:14:32.858" v="7145" actId="20577"/>
        <pc:sldMkLst>
          <pc:docMk/>
          <pc:sldMk cId="3496057035" sldId="1805"/>
        </pc:sldMkLst>
        <pc:spChg chg="mod">
          <ac:chgData name="Ann De Buck" userId="56269b48-6f97-4793-ac00-b6dbb2c9f1bb" providerId="ADAL" clId="{BE45E821-58C4-4FB9-92F7-1AFE928FA940}" dt="2023-11-10T11:14:32.858" v="7145" actId="20577"/>
          <ac:spMkLst>
            <pc:docMk/>
            <pc:sldMk cId="3496057035" sldId="1805"/>
            <ac:spMk id="3" creationId="{3BE7A5A1-E7E7-43C6-9C7C-991AA9241244}"/>
          </ac:spMkLst>
        </pc:spChg>
      </pc:sldChg>
      <pc:sldChg chg="modSp mod">
        <pc:chgData name="Ann De Buck" userId="56269b48-6f97-4793-ac00-b6dbb2c9f1bb" providerId="ADAL" clId="{BE45E821-58C4-4FB9-92F7-1AFE928FA940}" dt="2023-11-10T12:03:59.106" v="7146" actId="207"/>
        <pc:sldMkLst>
          <pc:docMk/>
          <pc:sldMk cId="3636488874" sldId="1807"/>
        </pc:sldMkLst>
        <pc:spChg chg="mod">
          <ac:chgData name="Ann De Buck" userId="56269b48-6f97-4793-ac00-b6dbb2c9f1bb" providerId="ADAL" clId="{BE45E821-58C4-4FB9-92F7-1AFE928FA940}" dt="2023-11-10T12:03:59.106" v="7146" actId="207"/>
          <ac:spMkLst>
            <pc:docMk/>
            <pc:sldMk cId="3636488874" sldId="1807"/>
            <ac:spMk id="3" creationId="{3BE7A5A1-E7E7-43C6-9C7C-991AA9241244}"/>
          </ac:spMkLst>
        </pc:spChg>
      </pc:sldChg>
      <pc:sldChg chg="modSp mod">
        <pc:chgData name="Ann De Buck" userId="56269b48-6f97-4793-ac00-b6dbb2c9f1bb" providerId="ADAL" clId="{BE45E821-58C4-4FB9-92F7-1AFE928FA940}" dt="2023-11-10T12:06:09.628" v="7148" actId="207"/>
        <pc:sldMkLst>
          <pc:docMk/>
          <pc:sldMk cId="1512752255" sldId="1815"/>
        </pc:sldMkLst>
        <pc:spChg chg="mod">
          <ac:chgData name="Ann De Buck" userId="56269b48-6f97-4793-ac00-b6dbb2c9f1bb" providerId="ADAL" clId="{BE45E821-58C4-4FB9-92F7-1AFE928FA940}" dt="2023-11-10T12:06:09.628" v="7148" actId="207"/>
          <ac:spMkLst>
            <pc:docMk/>
            <pc:sldMk cId="1512752255" sldId="1815"/>
            <ac:spMk id="6" creationId="{D218D92A-74AD-49F8-A8A9-AD801B689B50}"/>
          </ac:spMkLst>
        </pc:spChg>
      </pc:sldChg>
      <pc:sldChg chg="modSp mod">
        <pc:chgData name="Ann De Buck" userId="56269b48-6f97-4793-ac00-b6dbb2c9f1bb" providerId="ADAL" clId="{BE45E821-58C4-4FB9-92F7-1AFE928FA940}" dt="2023-11-10T12:06:14.336" v="7149" actId="207"/>
        <pc:sldMkLst>
          <pc:docMk/>
          <pc:sldMk cId="273289695" sldId="1816"/>
        </pc:sldMkLst>
        <pc:spChg chg="mod">
          <ac:chgData name="Ann De Buck" userId="56269b48-6f97-4793-ac00-b6dbb2c9f1bb" providerId="ADAL" clId="{BE45E821-58C4-4FB9-92F7-1AFE928FA940}" dt="2023-11-10T12:06:14.336" v="7149" actId="207"/>
          <ac:spMkLst>
            <pc:docMk/>
            <pc:sldMk cId="273289695" sldId="1816"/>
            <ac:spMk id="6" creationId="{D218D92A-74AD-49F8-A8A9-AD801B689B50}"/>
          </ac:spMkLst>
        </pc:spChg>
      </pc:sldChg>
      <pc:sldChg chg="modAnim">
        <pc:chgData name="Ann De Buck" userId="56269b48-6f97-4793-ac00-b6dbb2c9f1bb" providerId="ADAL" clId="{BE45E821-58C4-4FB9-92F7-1AFE928FA940}" dt="2023-11-10T12:07:15.688" v="7158"/>
        <pc:sldMkLst>
          <pc:docMk/>
          <pc:sldMk cId="1301237701" sldId="1818"/>
        </pc:sldMkLst>
      </pc:sldChg>
      <pc:sldChg chg="modSp mod">
        <pc:chgData name="Ann De Buck" userId="56269b48-6f97-4793-ac00-b6dbb2c9f1bb" providerId="ADAL" clId="{BE45E821-58C4-4FB9-92F7-1AFE928FA940}" dt="2023-11-10T12:11:05.708" v="7257" actId="20577"/>
        <pc:sldMkLst>
          <pc:docMk/>
          <pc:sldMk cId="1808554704" sldId="1820"/>
        </pc:sldMkLst>
        <pc:spChg chg="mod">
          <ac:chgData name="Ann De Buck" userId="56269b48-6f97-4793-ac00-b6dbb2c9f1bb" providerId="ADAL" clId="{BE45E821-58C4-4FB9-92F7-1AFE928FA940}" dt="2023-11-10T12:11:05.708" v="7257" actId="20577"/>
          <ac:spMkLst>
            <pc:docMk/>
            <pc:sldMk cId="1808554704" sldId="1820"/>
            <ac:spMk id="5" creationId="{3A004925-A370-44E2-A732-52A6295CBDEB}"/>
          </ac:spMkLst>
        </pc:spChg>
        <pc:spChg chg="mod">
          <ac:chgData name="Ann De Buck" userId="56269b48-6f97-4793-ac00-b6dbb2c9f1bb" providerId="ADAL" clId="{BE45E821-58C4-4FB9-92F7-1AFE928FA940}" dt="2023-11-09T18:27:17.076" v="6247" actId="13926"/>
          <ac:spMkLst>
            <pc:docMk/>
            <pc:sldMk cId="1808554704" sldId="1820"/>
            <ac:spMk id="6" creationId="{D218D92A-74AD-49F8-A8A9-AD801B689B50}"/>
          </ac:spMkLst>
        </pc:spChg>
      </pc:sldChg>
      <pc:sldChg chg="delSp modSp mod">
        <pc:chgData name="Ann De Buck" userId="56269b48-6f97-4793-ac00-b6dbb2c9f1bb" providerId="ADAL" clId="{BE45E821-58C4-4FB9-92F7-1AFE928FA940}" dt="2023-11-09T18:28:56.698" v="6263" actId="6549"/>
        <pc:sldMkLst>
          <pc:docMk/>
          <pc:sldMk cId="2161600509" sldId="1821"/>
        </pc:sldMkLst>
        <pc:spChg chg="mod">
          <ac:chgData name="Ann De Buck" userId="56269b48-6f97-4793-ac00-b6dbb2c9f1bb" providerId="ADAL" clId="{BE45E821-58C4-4FB9-92F7-1AFE928FA940}" dt="2023-11-09T18:28:56.698" v="6263" actId="6549"/>
          <ac:spMkLst>
            <pc:docMk/>
            <pc:sldMk cId="2161600509" sldId="1821"/>
            <ac:spMk id="6" creationId="{D218D92A-74AD-49F8-A8A9-AD801B689B50}"/>
          </ac:spMkLst>
        </pc:spChg>
        <pc:spChg chg="del">
          <ac:chgData name="Ann De Buck" userId="56269b48-6f97-4793-ac00-b6dbb2c9f1bb" providerId="ADAL" clId="{BE45E821-58C4-4FB9-92F7-1AFE928FA940}" dt="2023-11-09T18:28:14.862" v="6252" actId="21"/>
          <ac:spMkLst>
            <pc:docMk/>
            <pc:sldMk cId="2161600509" sldId="1821"/>
            <ac:spMk id="10" creationId="{BA007329-FF97-45BE-B958-50041D2FC100}"/>
          </ac:spMkLst>
        </pc:spChg>
        <pc:picChg chg="del">
          <ac:chgData name="Ann De Buck" userId="56269b48-6f97-4793-ac00-b6dbb2c9f1bb" providerId="ADAL" clId="{BE45E821-58C4-4FB9-92F7-1AFE928FA940}" dt="2023-11-09T18:28:09.510" v="6251" actId="21"/>
          <ac:picMkLst>
            <pc:docMk/>
            <pc:sldMk cId="2161600509" sldId="1821"/>
            <ac:picMk id="2" creationId="{365028ED-BE13-449C-BCEA-A42A52309603}"/>
          </ac:picMkLst>
        </pc:picChg>
      </pc:sldChg>
      <pc:sldChg chg="modAnim">
        <pc:chgData name="Ann De Buck" userId="56269b48-6f97-4793-ac00-b6dbb2c9f1bb" providerId="ADAL" clId="{BE45E821-58C4-4FB9-92F7-1AFE928FA940}" dt="2023-11-09T18:30:46.295" v="6288"/>
        <pc:sldMkLst>
          <pc:docMk/>
          <pc:sldMk cId="1579584727" sldId="1824"/>
        </pc:sldMkLst>
      </pc:sldChg>
      <pc:sldChg chg="del">
        <pc:chgData name="Ann De Buck" userId="56269b48-6f97-4793-ac00-b6dbb2c9f1bb" providerId="ADAL" clId="{BE45E821-58C4-4FB9-92F7-1AFE928FA940}" dt="2023-11-09T18:31:09.481" v="6290" actId="2696"/>
        <pc:sldMkLst>
          <pc:docMk/>
          <pc:sldMk cId="3600312966" sldId="1827"/>
        </pc:sldMkLst>
      </pc:sldChg>
      <pc:sldChg chg="modSp new mod">
        <pc:chgData name="Ann De Buck" userId="56269b48-6f97-4793-ac00-b6dbb2c9f1bb" providerId="ADAL" clId="{BE45E821-58C4-4FB9-92F7-1AFE928FA940}" dt="2023-11-10T15:03:17.353" v="9481" actId="20577"/>
        <pc:sldMkLst>
          <pc:docMk/>
          <pc:sldMk cId="1597615867" sldId="1828"/>
        </pc:sldMkLst>
        <pc:spChg chg="mod">
          <ac:chgData name="Ann De Buck" userId="56269b48-6f97-4793-ac00-b6dbb2c9f1bb" providerId="ADAL" clId="{BE45E821-58C4-4FB9-92F7-1AFE928FA940}" dt="2023-11-10T15:03:17.353" v="9481" actId="20577"/>
          <ac:spMkLst>
            <pc:docMk/>
            <pc:sldMk cId="1597615867" sldId="1828"/>
            <ac:spMk id="2" creationId="{A7279B9B-2317-4D28-7572-CA319F628835}"/>
          </ac:spMkLst>
        </pc:spChg>
        <pc:spChg chg="mod">
          <ac:chgData name="Ann De Buck" userId="56269b48-6f97-4793-ac00-b6dbb2c9f1bb" providerId="ADAL" clId="{BE45E821-58C4-4FB9-92F7-1AFE928FA940}" dt="2023-11-10T12:13:37.635" v="7355" actId="20577"/>
          <ac:spMkLst>
            <pc:docMk/>
            <pc:sldMk cId="1597615867" sldId="1828"/>
            <ac:spMk id="3" creationId="{52E6684B-B5D5-06E2-0987-80263CE15420}"/>
          </ac:spMkLst>
        </pc:spChg>
      </pc:sldChg>
      <pc:sldChg chg="modSp add mod modAnim">
        <pc:chgData name="Ann De Buck" userId="56269b48-6f97-4793-ac00-b6dbb2c9f1bb" providerId="ADAL" clId="{BE45E821-58C4-4FB9-92F7-1AFE928FA940}" dt="2023-11-10T12:18:45.796" v="7423" actId="114"/>
        <pc:sldMkLst>
          <pc:docMk/>
          <pc:sldMk cId="555801657" sldId="1829"/>
        </pc:sldMkLst>
        <pc:spChg chg="mod">
          <ac:chgData name="Ann De Buck" userId="56269b48-6f97-4793-ac00-b6dbb2c9f1bb" providerId="ADAL" clId="{BE45E821-58C4-4FB9-92F7-1AFE928FA940}" dt="2023-11-09T18:10:49.516" v="5749" actId="20577"/>
          <ac:spMkLst>
            <pc:docMk/>
            <pc:sldMk cId="555801657" sldId="1829"/>
            <ac:spMk id="2" creationId="{FDFD84EA-65E5-4D3B-A97D-D5BFCA711816}"/>
          </ac:spMkLst>
        </pc:spChg>
        <pc:spChg chg="mod">
          <ac:chgData name="Ann De Buck" userId="56269b48-6f97-4793-ac00-b6dbb2c9f1bb" providerId="ADAL" clId="{BE45E821-58C4-4FB9-92F7-1AFE928FA940}" dt="2023-11-10T12:18:45.796" v="7423" actId="114"/>
          <ac:spMkLst>
            <pc:docMk/>
            <pc:sldMk cId="555801657" sldId="1829"/>
            <ac:spMk id="3" creationId="{3BE7A5A1-E7E7-43C6-9C7C-991AA9241244}"/>
          </ac:spMkLst>
        </pc:spChg>
      </pc:sldChg>
      <pc:sldChg chg="modSp del mod">
        <pc:chgData name="Ann De Buck" userId="56269b48-6f97-4793-ac00-b6dbb2c9f1bb" providerId="ADAL" clId="{BE45E821-58C4-4FB9-92F7-1AFE928FA940}" dt="2023-11-09T10:10:23.348" v="2536" actId="2696"/>
        <pc:sldMkLst>
          <pc:docMk/>
          <pc:sldMk cId="1728097605" sldId="1830"/>
        </pc:sldMkLst>
        <pc:spChg chg="mod">
          <ac:chgData name="Ann De Buck" userId="56269b48-6f97-4793-ac00-b6dbb2c9f1bb" providerId="ADAL" clId="{BE45E821-58C4-4FB9-92F7-1AFE928FA940}" dt="2023-11-09T10:10:20.063" v="2535" actId="115"/>
          <ac:spMkLst>
            <pc:docMk/>
            <pc:sldMk cId="1728097605" sldId="1830"/>
            <ac:spMk id="3" creationId="{52E6684B-B5D5-06E2-0987-80263CE15420}"/>
          </ac:spMkLst>
        </pc:spChg>
        <pc:spChg chg="mod">
          <ac:chgData name="Ann De Buck" userId="56269b48-6f97-4793-ac00-b6dbb2c9f1bb" providerId="ADAL" clId="{BE45E821-58C4-4FB9-92F7-1AFE928FA940}" dt="2023-11-09T10:10:14.839" v="2534" actId="1076"/>
          <ac:spMkLst>
            <pc:docMk/>
            <pc:sldMk cId="1728097605" sldId="1830"/>
            <ac:spMk id="5" creationId="{ABDFA419-9AE6-877D-6BD8-FA2283504A85}"/>
          </ac:spMkLst>
        </pc:spChg>
      </pc:sldChg>
      <pc:sldChg chg="modSp add mod ord">
        <pc:chgData name="Ann De Buck" userId="56269b48-6f97-4793-ac00-b6dbb2c9f1bb" providerId="ADAL" clId="{BE45E821-58C4-4FB9-92F7-1AFE928FA940}" dt="2023-11-10T15:03:29.476" v="9485" actId="20577"/>
        <pc:sldMkLst>
          <pc:docMk/>
          <pc:sldMk cId="2065898695" sldId="1830"/>
        </pc:sldMkLst>
        <pc:spChg chg="mod">
          <ac:chgData name="Ann De Buck" userId="56269b48-6f97-4793-ac00-b6dbb2c9f1bb" providerId="ADAL" clId="{BE45E821-58C4-4FB9-92F7-1AFE928FA940}" dt="2023-11-10T15:03:29.476" v="9485" actId="20577"/>
          <ac:spMkLst>
            <pc:docMk/>
            <pc:sldMk cId="2065898695" sldId="1830"/>
            <ac:spMk id="2" creationId="{A7279B9B-2317-4D28-7572-CA319F628835}"/>
          </ac:spMkLst>
        </pc:spChg>
        <pc:spChg chg="mod">
          <ac:chgData name="Ann De Buck" userId="56269b48-6f97-4793-ac00-b6dbb2c9f1bb" providerId="ADAL" clId="{BE45E821-58C4-4FB9-92F7-1AFE928FA940}" dt="2023-11-10T12:14:30.452" v="7362" actId="20577"/>
          <ac:spMkLst>
            <pc:docMk/>
            <pc:sldMk cId="2065898695" sldId="1830"/>
            <ac:spMk id="3" creationId="{52E6684B-B5D5-06E2-0987-80263CE15420}"/>
          </ac:spMkLst>
        </pc:spChg>
      </pc:sldChg>
      <pc:sldChg chg="modSp add mod ord">
        <pc:chgData name="Ann De Buck" userId="56269b48-6f97-4793-ac00-b6dbb2c9f1bb" providerId="ADAL" clId="{BE45E821-58C4-4FB9-92F7-1AFE928FA940}" dt="2023-11-10T15:03:39.361" v="9487" actId="20577"/>
        <pc:sldMkLst>
          <pc:docMk/>
          <pc:sldMk cId="3661042167" sldId="1831"/>
        </pc:sldMkLst>
        <pc:spChg chg="mod">
          <ac:chgData name="Ann De Buck" userId="56269b48-6f97-4793-ac00-b6dbb2c9f1bb" providerId="ADAL" clId="{BE45E821-58C4-4FB9-92F7-1AFE928FA940}" dt="2023-11-10T15:03:39.361" v="9487" actId="20577"/>
          <ac:spMkLst>
            <pc:docMk/>
            <pc:sldMk cId="3661042167" sldId="1831"/>
            <ac:spMk id="2" creationId="{A7279B9B-2317-4D28-7572-CA319F628835}"/>
          </ac:spMkLst>
        </pc:spChg>
        <pc:spChg chg="mod">
          <ac:chgData name="Ann De Buck" userId="56269b48-6f97-4793-ac00-b6dbb2c9f1bb" providerId="ADAL" clId="{BE45E821-58C4-4FB9-92F7-1AFE928FA940}" dt="2023-11-10T12:14:49.544" v="7369" actId="20577"/>
          <ac:spMkLst>
            <pc:docMk/>
            <pc:sldMk cId="3661042167" sldId="1831"/>
            <ac:spMk id="3" creationId="{52E6684B-B5D5-06E2-0987-80263CE15420}"/>
          </ac:spMkLst>
        </pc:spChg>
      </pc:sldChg>
      <pc:sldChg chg="modSp mod">
        <pc:chgData name="Ann De Buck" userId="56269b48-6f97-4793-ac00-b6dbb2c9f1bb" providerId="ADAL" clId="{BE45E821-58C4-4FB9-92F7-1AFE928FA940}" dt="2023-11-10T15:03:47.295" v="9489" actId="20577"/>
        <pc:sldMkLst>
          <pc:docMk/>
          <pc:sldMk cId="1744918737" sldId="1832"/>
        </pc:sldMkLst>
        <pc:spChg chg="mod">
          <ac:chgData name="Ann De Buck" userId="56269b48-6f97-4793-ac00-b6dbb2c9f1bb" providerId="ADAL" clId="{BE45E821-58C4-4FB9-92F7-1AFE928FA940}" dt="2023-11-10T15:03:47.295" v="9489" actId="20577"/>
          <ac:spMkLst>
            <pc:docMk/>
            <pc:sldMk cId="1744918737" sldId="1832"/>
            <ac:spMk id="2" creationId="{FDFD84EA-65E5-4D3B-A97D-D5BFCA711816}"/>
          </ac:spMkLst>
        </pc:spChg>
        <pc:spChg chg="mod">
          <ac:chgData name="Ann De Buck" userId="56269b48-6f97-4793-ac00-b6dbb2c9f1bb" providerId="ADAL" clId="{BE45E821-58C4-4FB9-92F7-1AFE928FA940}" dt="2023-11-10T12:15:00.122" v="7370" actId="20577"/>
          <ac:spMkLst>
            <pc:docMk/>
            <pc:sldMk cId="1744918737" sldId="1832"/>
            <ac:spMk id="3" creationId="{3BE7A5A1-E7E7-43C6-9C7C-991AA9241244}"/>
          </ac:spMkLst>
        </pc:spChg>
      </pc:sldChg>
      <pc:sldChg chg="modSp add mod ord">
        <pc:chgData name="Ann De Buck" userId="56269b48-6f97-4793-ac00-b6dbb2c9f1bb" providerId="ADAL" clId="{BE45E821-58C4-4FB9-92F7-1AFE928FA940}" dt="2023-11-10T15:03:51.953" v="9491" actId="20577"/>
        <pc:sldMkLst>
          <pc:docMk/>
          <pc:sldMk cId="2172671504" sldId="1834"/>
        </pc:sldMkLst>
        <pc:spChg chg="mod">
          <ac:chgData name="Ann De Buck" userId="56269b48-6f97-4793-ac00-b6dbb2c9f1bb" providerId="ADAL" clId="{BE45E821-58C4-4FB9-92F7-1AFE928FA940}" dt="2023-11-10T15:03:51.953" v="9491" actId="20577"/>
          <ac:spMkLst>
            <pc:docMk/>
            <pc:sldMk cId="2172671504" sldId="1834"/>
            <ac:spMk id="2" creationId="{A7279B9B-2317-4D28-7572-CA319F628835}"/>
          </ac:spMkLst>
        </pc:spChg>
        <pc:spChg chg="mod">
          <ac:chgData name="Ann De Buck" userId="56269b48-6f97-4793-ac00-b6dbb2c9f1bb" providerId="ADAL" clId="{BE45E821-58C4-4FB9-92F7-1AFE928FA940}" dt="2023-11-10T12:15:24.186" v="7377" actId="20577"/>
          <ac:spMkLst>
            <pc:docMk/>
            <pc:sldMk cId="2172671504" sldId="1834"/>
            <ac:spMk id="3" creationId="{52E6684B-B5D5-06E2-0987-80263CE15420}"/>
          </ac:spMkLst>
        </pc:spChg>
      </pc:sldChg>
      <pc:sldChg chg="del">
        <pc:chgData name="Ann De Buck" userId="56269b48-6f97-4793-ac00-b6dbb2c9f1bb" providerId="ADAL" clId="{BE45E821-58C4-4FB9-92F7-1AFE928FA940}" dt="2023-11-09T10:05:25.469" v="2159" actId="2696"/>
        <pc:sldMkLst>
          <pc:docMk/>
          <pc:sldMk cId="973695710" sldId="1835"/>
        </pc:sldMkLst>
      </pc:sldChg>
      <pc:sldChg chg="modSp new mod">
        <pc:chgData name="Ann De Buck" userId="56269b48-6f97-4793-ac00-b6dbb2c9f1bb" providerId="ADAL" clId="{BE45E821-58C4-4FB9-92F7-1AFE928FA940}" dt="2023-11-10T15:04:02.770" v="9493" actId="20577"/>
        <pc:sldMkLst>
          <pc:docMk/>
          <pc:sldMk cId="4008784545" sldId="1835"/>
        </pc:sldMkLst>
        <pc:spChg chg="mod">
          <ac:chgData name="Ann De Buck" userId="56269b48-6f97-4793-ac00-b6dbb2c9f1bb" providerId="ADAL" clId="{BE45E821-58C4-4FB9-92F7-1AFE928FA940}" dt="2023-11-10T15:04:02.770" v="9493" actId="20577"/>
          <ac:spMkLst>
            <pc:docMk/>
            <pc:sldMk cId="4008784545" sldId="1835"/>
            <ac:spMk id="2" creationId="{C8AC2F2E-03F2-C6E2-2A24-93D866BC6F6E}"/>
          </ac:spMkLst>
        </pc:spChg>
        <pc:spChg chg="mod">
          <ac:chgData name="Ann De Buck" userId="56269b48-6f97-4793-ac00-b6dbb2c9f1bb" providerId="ADAL" clId="{BE45E821-58C4-4FB9-92F7-1AFE928FA940}" dt="2023-11-10T12:15:46.985" v="7418" actId="20577"/>
          <ac:spMkLst>
            <pc:docMk/>
            <pc:sldMk cId="4008784545" sldId="1835"/>
            <ac:spMk id="3" creationId="{59A84E88-7735-E260-93B1-A1357E6D9770}"/>
          </ac:spMkLst>
        </pc:spChg>
      </pc:sldChg>
      <pc:sldChg chg="modSp add mod">
        <pc:chgData name="Ann De Buck" userId="56269b48-6f97-4793-ac00-b6dbb2c9f1bb" providerId="ADAL" clId="{BE45E821-58C4-4FB9-92F7-1AFE928FA940}" dt="2023-11-10T15:04:07.218" v="9495" actId="20577"/>
        <pc:sldMkLst>
          <pc:docMk/>
          <pc:sldMk cId="2660830135" sldId="1836"/>
        </pc:sldMkLst>
        <pc:spChg chg="mod">
          <ac:chgData name="Ann De Buck" userId="56269b48-6f97-4793-ac00-b6dbb2c9f1bb" providerId="ADAL" clId="{BE45E821-58C4-4FB9-92F7-1AFE928FA940}" dt="2023-11-10T15:04:07.218" v="9495" actId="20577"/>
          <ac:spMkLst>
            <pc:docMk/>
            <pc:sldMk cId="2660830135" sldId="1836"/>
            <ac:spMk id="2" creationId="{C8AC2F2E-03F2-C6E2-2A24-93D866BC6F6E}"/>
          </ac:spMkLst>
        </pc:spChg>
        <pc:spChg chg="mod">
          <ac:chgData name="Ann De Buck" userId="56269b48-6f97-4793-ac00-b6dbb2c9f1bb" providerId="ADAL" clId="{BE45E821-58C4-4FB9-92F7-1AFE928FA940}" dt="2023-11-09T10:31:10.683" v="3409" actId="20577"/>
          <ac:spMkLst>
            <pc:docMk/>
            <pc:sldMk cId="2660830135" sldId="1836"/>
            <ac:spMk id="3" creationId="{59A84E88-7735-E260-93B1-A1357E6D9770}"/>
          </ac:spMkLst>
        </pc:spChg>
      </pc:sldChg>
      <pc:sldChg chg="modSp new mod">
        <pc:chgData name="Ann De Buck" userId="56269b48-6f97-4793-ac00-b6dbb2c9f1bb" providerId="ADAL" clId="{BE45E821-58C4-4FB9-92F7-1AFE928FA940}" dt="2023-11-10T15:04:11.590" v="9497" actId="20577"/>
        <pc:sldMkLst>
          <pc:docMk/>
          <pc:sldMk cId="3942412137" sldId="1837"/>
        </pc:sldMkLst>
        <pc:spChg chg="mod">
          <ac:chgData name="Ann De Buck" userId="56269b48-6f97-4793-ac00-b6dbb2c9f1bb" providerId="ADAL" clId="{BE45E821-58C4-4FB9-92F7-1AFE928FA940}" dt="2023-11-10T15:04:11.590" v="9497" actId="20577"/>
          <ac:spMkLst>
            <pc:docMk/>
            <pc:sldMk cId="3942412137" sldId="1837"/>
            <ac:spMk id="2" creationId="{02E2BE9B-93AF-BA1E-1C90-1B16E4712187}"/>
          </ac:spMkLst>
        </pc:spChg>
        <pc:spChg chg="mod">
          <ac:chgData name="Ann De Buck" userId="56269b48-6f97-4793-ac00-b6dbb2c9f1bb" providerId="ADAL" clId="{BE45E821-58C4-4FB9-92F7-1AFE928FA940}" dt="2023-11-09T11:32:16.966" v="4293" actId="20577"/>
          <ac:spMkLst>
            <pc:docMk/>
            <pc:sldMk cId="3942412137" sldId="1837"/>
            <ac:spMk id="3" creationId="{41158718-4630-82BE-3B58-EC49E7BB1D7E}"/>
          </ac:spMkLst>
        </pc:spChg>
      </pc:sldChg>
      <pc:sldChg chg="modSp add mod">
        <pc:chgData name="Ann De Buck" userId="56269b48-6f97-4793-ac00-b6dbb2c9f1bb" providerId="ADAL" clId="{BE45E821-58C4-4FB9-92F7-1AFE928FA940}" dt="2023-11-10T15:04:15.554" v="9499" actId="20577"/>
        <pc:sldMkLst>
          <pc:docMk/>
          <pc:sldMk cId="1773395852" sldId="1838"/>
        </pc:sldMkLst>
        <pc:spChg chg="mod">
          <ac:chgData name="Ann De Buck" userId="56269b48-6f97-4793-ac00-b6dbb2c9f1bb" providerId="ADAL" clId="{BE45E821-58C4-4FB9-92F7-1AFE928FA940}" dt="2023-11-10T15:04:15.554" v="9499" actId="20577"/>
          <ac:spMkLst>
            <pc:docMk/>
            <pc:sldMk cId="1773395852" sldId="1838"/>
            <ac:spMk id="2" creationId="{02E2BE9B-93AF-BA1E-1C90-1B16E4712187}"/>
          </ac:spMkLst>
        </pc:spChg>
        <pc:spChg chg="mod">
          <ac:chgData name="Ann De Buck" userId="56269b48-6f97-4793-ac00-b6dbb2c9f1bb" providerId="ADAL" clId="{BE45E821-58C4-4FB9-92F7-1AFE928FA940}" dt="2023-11-09T11:32:11.414" v="4278" actId="20577"/>
          <ac:spMkLst>
            <pc:docMk/>
            <pc:sldMk cId="1773395852" sldId="1838"/>
            <ac:spMk id="3" creationId="{41158718-4630-82BE-3B58-EC49E7BB1D7E}"/>
          </ac:spMkLst>
        </pc:spChg>
      </pc:sldChg>
      <pc:sldChg chg="modSp add mod ord">
        <pc:chgData name="Ann De Buck" userId="56269b48-6f97-4793-ac00-b6dbb2c9f1bb" providerId="ADAL" clId="{BE45E821-58C4-4FB9-92F7-1AFE928FA940}" dt="2023-11-10T15:04:19.746" v="9501" actId="20577"/>
        <pc:sldMkLst>
          <pc:docMk/>
          <pc:sldMk cId="1920084642" sldId="1839"/>
        </pc:sldMkLst>
        <pc:spChg chg="mod">
          <ac:chgData name="Ann De Buck" userId="56269b48-6f97-4793-ac00-b6dbb2c9f1bb" providerId="ADAL" clId="{BE45E821-58C4-4FB9-92F7-1AFE928FA940}" dt="2023-11-10T15:04:19.746" v="9501" actId="20577"/>
          <ac:spMkLst>
            <pc:docMk/>
            <pc:sldMk cId="1920084642" sldId="1839"/>
            <ac:spMk id="2" creationId="{02E2BE9B-93AF-BA1E-1C90-1B16E4712187}"/>
          </ac:spMkLst>
        </pc:spChg>
        <pc:spChg chg="mod">
          <ac:chgData name="Ann De Buck" userId="56269b48-6f97-4793-ac00-b6dbb2c9f1bb" providerId="ADAL" clId="{BE45E821-58C4-4FB9-92F7-1AFE928FA940}" dt="2023-11-09T17:58:08.742" v="5689" actId="20577"/>
          <ac:spMkLst>
            <pc:docMk/>
            <pc:sldMk cId="1920084642" sldId="1839"/>
            <ac:spMk id="3" creationId="{41158718-4630-82BE-3B58-EC49E7BB1D7E}"/>
          </ac:spMkLst>
        </pc:spChg>
      </pc:sldChg>
      <pc:sldChg chg="modSp add mod">
        <pc:chgData name="Ann De Buck" userId="56269b48-6f97-4793-ac00-b6dbb2c9f1bb" providerId="ADAL" clId="{BE45E821-58C4-4FB9-92F7-1AFE928FA940}" dt="2023-11-10T15:04:24.747" v="9503" actId="20577"/>
        <pc:sldMkLst>
          <pc:docMk/>
          <pc:sldMk cId="4087168330" sldId="1840"/>
        </pc:sldMkLst>
        <pc:spChg chg="mod">
          <ac:chgData name="Ann De Buck" userId="56269b48-6f97-4793-ac00-b6dbb2c9f1bb" providerId="ADAL" clId="{BE45E821-58C4-4FB9-92F7-1AFE928FA940}" dt="2023-11-10T15:04:24.747" v="9503" actId="20577"/>
          <ac:spMkLst>
            <pc:docMk/>
            <pc:sldMk cId="4087168330" sldId="1840"/>
            <ac:spMk id="2" creationId="{02E2BE9B-93AF-BA1E-1C90-1B16E4712187}"/>
          </ac:spMkLst>
        </pc:spChg>
        <pc:spChg chg="mod">
          <ac:chgData name="Ann De Buck" userId="56269b48-6f97-4793-ac00-b6dbb2c9f1bb" providerId="ADAL" clId="{BE45E821-58C4-4FB9-92F7-1AFE928FA940}" dt="2023-11-09T17:58:58.719" v="5692" actId="400"/>
          <ac:spMkLst>
            <pc:docMk/>
            <pc:sldMk cId="4087168330" sldId="1840"/>
            <ac:spMk id="3" creationId="{41158718-4630-82BE-3B58-EC49E7BB1D7E}"/>
          </ac:spMkLst>
        </pc:spChg>
      </pc:sldChg>
      <pc:sldChg chg="modSp add mod modAnim">
        <pc:chgData name="Ann De Buck" userId="56269b48-6f97-4793-ac00-b6dbb2c9f1bb" providerId="ADAL" clId="{BE45E821-58C4-4FB9-92F7-1AFE928FA940}" dt="2023-11-10T12:18:51.516" v="7424" actId="114"/>
        <pc:sldMkLst>
          <pc:docMk/>
          <pc:sldMk cId="2847126018" sldId="1841"/>
        </pc:sldMkLst>
        <pc:spChg chg="mod">
          <ac:chgData name="Ann De Buck" userId="56269b48-6f97-4793-ac00-b6dbb2c9f1bb" providerId="ADAL" clId="{BE45E821-58C4-4FB9-92F7-1AFE928FA940}" dt="2023-11-10T12:18:51.516" v="7424" actId="114"/>
          <ac:spMkLst>
            <pc:docMk/>
            <pc:sldMk cId="2847126018" sldId="1841"/>
            <ac:spMk id="3" creationId="{3BE7A5A1-E7E7-43C6-9C7C-991AA9241244}"/>
          </ac:spMkLst>
        </pc:spChg>
      </pc:sldChg>
      <pc:sldChg chg="modSp add mod">
        <pc:chgData name="Ann De Buck" userId="56269b48-6f97-4793-ac00-b6dbb2c9f1bb" providerId="ADAL" clId="{BE45E821-58C4-4FB9-92F7-1AFE928FA940}" dt="2023-11-09T18:13:32.888" v="5922" actId="20577"/>
        <pc:sldMkLst>
          <pc:docMk/>
          <pc:sldMk cId="1906347641" sldId="1842"/>
        </pc:sldMkLst>
        <pc:spChg chg="mod">
          <ac:chgData name="Ann De Buck" userId="56269b48-6f97-4793-ac00-b6dbb2c9f1bb" providerId="ADAL" clId="{BE45E821-58C4-4FB9-92F7-1AFE928FA940}" dt="2023-11-09T18:13:32.888" v="5922" actId="20577"/>
          <ac:spMkLst>
            <pc:docMk/>
            <pc:sldMk cId="1906347641" sldId="1842"/>
            <ac:spMk id="6" creationId="{D218D92A-74AD-49F8-A8A9-AD801B689B50}"/>
          </ac:spMkLst>
        </pc:spChg>
      </pc:sldChg>
      <pc:sldChg chg="modSp add mod modAnim">
        <pc:chgData name="Ann De Buck" userId="56269b48-6f97-4793-ac00-b6dbb2c9f1bb" providerId="ADAL" clId="{BE45E821-58C4-4FB9-92F7-1AFE928FA940}" dt="2023-11-10T12:10:47.010" v="7211" actId="20577"/>
        <pc:sldMkLst>
          <pc:docMk/>
          <pc:sldMk cId="757466155" sldId="1843"/>
        </pc:sldMkLst>
        <pc:spChg chg="mod">
          <ac:chgData name="Ann De Buck" userId="56269b48-6f97-4793-ac00-b6dbb2c9f1bb" providerId="ADAL" clId="{BE45E821-58C4-4FB9-92F7-1AFE928FA940}" dt="2023-11-10T12:10:47.010" v="7211" actId="20577"/>
          <ac:spMkLst>
            <pc:docMk/>
            <pc:sldMk cId="757466155" sldId="1843"/>
            <ac:spMk id="2" creationId="{2487FA35-A2A9-47D2-B705-6EA42514C1AE}"/>
          </ac:spMkLst>
        </pc:spChg>
        <pc:spChg chg="mod">
          <ac:chgData name="Ann De Buck" userId="56269b48-6f97-4793-ac00-b6dbb2c9f1bb" providerId="ADAL" clId="{BE45E821-58C4-4FB9-92F7-1AFE928FA940}" dt="2023-11-09T18:24:32.790" v="5967" actId="207"/>
          <ac:spMkLst>
            <pc:docMk/>
            <pc:sldMk cId="757466155" sldId="1843"/>
            <ac:spMk id="3" creationId="{AFA9732D-AB41-4AF6-9647-B5196F5786EE}"/>
          </ac:spMkLst>
        </pc:spChg>
      </pc:sldChg>
      <pc:sldChg chg="modSp add mod">
        <pc:chgData name="Ann De Buck" userId="56269b48-6f97-4793-ac00-b6dbb2c9f1bb" providerId="ADAL" clId="{BE45E821-58C4-4FB9-92F7-1AFE928FA940}" dt="2023-11-10T12:11:14.416" v="7274" actId="20577"/>
        <pc:sldMkLst>
          <pc:docMk/>
          <pc:sldMk cId="448890484" sldId="1844"/>
        </pc:sldMkLst>
        <pc:spChg chg="mod">
          <ac:chgData name="Ann De Buck" userId="56269b48-6f97-4793-ac00-b6dbb2c9f1bb" providerId="ADAL" clId="{BE45E821-58C4-4FB9-92F7-1AFE928FA940}" dt="2023-11-10T12:11:14.416" v="7274" actId="20577"/>
          <ac:spMkLst>
            <pc:docMk/>
            <pc:sldMk cId="448890484" sldId="1844"/>
            <ac:spMk id="5" creationId="{3A004925-A370-44E2-A732-52A6295CBDEB}"/>
          </ac:spMkLst>
        </pc:spChg>
        <pc:spChg chg="mod">
          <ac:chgData name="Ann De Buck" userId="56269b48-6f97-4793-ac00-b6dbb2c9f1bb" providerId="ADAL" clId="{BE45E821-58C4-4FB9-92F7-1AFE928FA940}" dt="2023-11-09T18:27:23.629" v="6249" actId="13926"/>
          <ac:spMkLst>
            <pc:docMk/>
            <pc:sldMk cId="448890484" sldId="1844"/>
            <ac:spMk id="6" creationId="{D218D92A-74AD-49F8-A8A9-AD801B689B50}"/>
          </ac:spMkLst>
        </pc:spChg>
      </pc:sldChg>
      <pc:sldChg chg="add del">
        <pc:chgData name="Ann De Buck" userId="56269b48-6f97-4793-ac00-b6dbb2c9f1bb" providerId="ADAL" clId="{BE45E821-58C4-4FB9-92F7-1AFE928FA940}" dt="2023-11-09T18:26:35.643" v="6121" actId="2890"/>
        <pc:sldMkLst>
          <pc:docMk/>
          <pc:sldMk cId="3120619424" sldId="1844"/>
        </pc:sldMkLst>
      </pc:sldChg>
      <pc:sldChg chg="add modAnim">
        <pc:chgData name="Ann De Buck" userId="56269b48-6f97-4793-ac00-b6dbb2c9f1bb" providerId="ADAL" clId="{BE45E821-58C4-4FB9-92F7-1AFE928FA940}" dt="2023-11-09T18:29:31.278" v="6270"/>
        <pc:sldMkLst>
          <pc:docMk/>
          <pc:sldMk cId="1992958895" sldId="1845"/>
        </pc:sldMkLst>
      </pc:sldChg>
      <pc:sldChg chg="add">
        <pc:chgData name="Ann De Buck" userId="56269b48-6f97-4793-ac00-b6dbb2c9f1bb" providerId="ADAL" clId="{BE45E821-58C4-4FB9-92F7-1AFE928FA940}" dt="2023-11-09T18:29:37.534" v="6271" actId="2890"/>
        <pc:sldMkLst>
          <pc:docMk/>
          <pc:sldMk cId="694856407" sldId="1846"/>
        </pc:sldMkLst>
      </pc:sldChg>
      <pc:sldChg chg="add">
        <pc:chgData name="Ann De Buck" userId="56269b48-6f97-4793-ac00-b6dbb2c9f1bb" providerId="ADAL" clId="{BE45E821-58C4-4FB9-92F7-1AFE928FA940}" dt="2023-11-10T09:14:05.873" v="6530" actId="2890"/>
        <pc:sldMkLst>
          <pc:docMk/>
          <pc:sldMk cId="3400752499" sldId="1847"/>
        </pc:sldMkLst>
      </pc:sldChg>
      <pc:sldChg chg="add ord modAnim">
        <pc:chgData name="Ann De Buck" userId="56269b48-6f97-4793-ac00-b6dbb2c9f1bb" providerId="ADAL" clId="{BE45E821-58C4-4FB9-92F7-1AFE928FA940}" dt="2023-11-10T10:40:04.615" v="6770"/>
        <pc:sldMkLst>
          <pc:docMk/>
          <pc:sldMk cId="2689603556" sldId="1848"/>
        </pc:sldMkLst>
      </pc:sldChg>
      <pc:sldChg chg="add">
        <pc:chgData name="Ann De Buck" userId="56269b48-6f97-4793-ac00-b6dbb2c9f1bb" providerId="ADAL" clId="{BE45E821-58C4-4FB9-92F7-1AFE928FA940}" dt="2023-11-10T10:39:03.537" v="6758" actId="2890"/>
        <pc:sldMkLst>
          <pc:docMk/>
          <pc:sldMk cId="2902797368" sldId="1849"/>
        </pc:sldMkLst>
      </pc:sldChg>
      <pc:sldChg chg="modSp add mod">
        <pc:chgData name="Ann De Buck" userId="56269b48-6f97-4793-ac00-b6dbb2c9f1bb" providerId="ADAL" clId="{BE45E821-58C4-4FB9-92F7-1AFE928FA940}" dt="2023-11-10T10:43:44.033" v="6800" actId="20577"/>
        <pc:sldMkLst>
          <pc:docMk/>
          <pc:sldMk cId="1928153646" sldId="1850"/>
        </pc:sldMkLst>
        <pc:spChg chg="mod">
          <ac:chgData name="Ann De Buck" userId="56269b48-6f97-4793-ac00-b6dbb2c9f1bb" providerId="ADAL" clId="{BE45E821-58C4-4FB9-92F7-1AFE928FA940}" dt="2023-11-10T10:43:44.033" v="6800" actId="20577"/>
          <ac:spMkLst>
            <pc:docMk/>
            <pc:sldMk cId="1928153646" sldId="1850"/>
            <ac:spMk id="2" creationId="{FDFD84EA-65E5-4D3B-A97D-D5BFCA711816}"/>
          </ac:spMkLst>
        </pc:spChg>
      </pc:sldChg>
      <pc:sldChg chg="modSp add mod ord modAnim">
        <pc:chgData name="Ann De Buck" userId="56269b48-6f97-4793-ac00-b6dbb2c9f1bb" providerId="ADAL" clId="{BE45E821-58C4-4FB9-92F7-1AFE928FA940}" dt="2023-11-10T10:51:23.050" v="6925"/>
        <pc:sldMkLst>
          <pc:docMk/>
          <pc:sldMk cId="91663086" sldId="1851"/>
        </pc:sldMkLst>
        <pc:spChg chg="mod">
          <ac:chgData name="Ann De Buck" userId="56269b48-6f97-4793-ac00-b6dbb2c9f1bb" providerId="ADAL" clId="{BE45E821-58C4-4FB9-92F7-1AFE928FA940}" dt="2023-11-10T10:51:11.890" v="6923" actId="207"/>
          <ac:spMkLst>
            <pc:docMk/>
            <pc:sldMk cId="91663086" sldId="1851"/>
            <ac:spMk id="3" creationId="{3BE7A5A1-E7E7-43C6-9C7C-991AA9241244}"/>
          </ac:spMkLst>
        </pc:spChg>
      </pc:sldChg>
      <pc:sldChg chg="modSp add mod">
        <pc:chgData name="Ann De Buck" userId="56269b48-6f97-4793-ac00-b6dbb2c9f1bb" providerId="ADAL" clId="{BE45E821-58C4-4FB9-92F7-1AFE928FA940}" dt="2023-11-10T10:56:50.053" v="6963" actId="207"/>
        <pc:sldMkLst>
          <pc:docMk/>
          <pc:sldMk cId="643596798" sldId="1852"/>
        </pc:sldMkLst>
        <pc:spChg chg="mod">
          <ac:chgData name="Ann De Buck" userId="56269b48-6f97-4793-ac00-b6dbb2c9f1bb" providerId="ADAL" clId="{BE45E821-58C4-4FB9-92F7-1AFE928FA940}" dt="2023-11-10T10:56:31.178" v="6960" actId="20577"/>
          <ac:spMkLst>
            <pc:docMk/>
            <pc:sldMk cId="643596798" sldId="1852"/>
            <ac:spMk id="2" creationId="{FDFD84EA-65E5-4D3B-A97D-D5BFCA711816}"/>
          </ac:spMkLst>
        </pc:spChg>
        <pc:spChg chg="mod">
          <ac:chgData name="Ann De Buck" userId="56269b48-6f97-4793-ac00-b6dbb2c9f1bb" providerId="ADAL" clId="{BE45E821-58C4-4FB9-92F7-1AFE928FA940}" dt="2023-11-10T10:56:50.053" v="6963" actId="207"/>
          <ac:spMkLst>
            <pc:docMk/>
            <pc:sldMk cId="643596798" sldId="1852"/>
            <ac:spMk id="3" creationId="{3BE7A5A1-E7E7-43C6-9C7C-991AA9241244}"/>
          </ac:spMkLst>
        </pc:spChg>
      </pc:sldChg>
      <pc:sldChg chg="add ord">
        <pc:chgData name="Ann De Buck" userId="56269b48-6f97-4793-ac00-b6dbb2c9f1bb" providerId="ADAL" clId="{BE45E821-58C4-4FB9-92F7-1AFE928FA940}" dt="2023-11-10T10:51:36.711" v="6928"/>
        <pc:sldMkLst>
          <pc:docMk/>
          <pc:sldMk cId="3912529221" sldId="1853"/>
        </pc:sldMkLst>
      </pc:sldChg>
      <pc:sldChg chg="modSp add mod ord">
        <pc:chgData name="Ann De Buck" userId="56269b48-6f97-4793-ac00-b6dbb2c9f1bb" providerId="ADAL" clId="{BE45E821-58C4-4FB9-92F7-1AFE928FA940}" dt="2023-11-10T11:03:48.442" v="7036" actId="20577"/>
        <pc:sldMkLst>
          <pc:docMk/>
          <pc:sldMk cId="2200302893" sldId="1854"/>
        </pc:sldMkLst>
        <pc:spChg chg="mod">
          <ac:chgData name="Ann De Buck" userId="56269b48-6f97-4793-ac00-b6dbb2c9f1bb" providerId="ADAL" clId="{BE45E821-58C4-4FB9-92F7-1AFE928FA940}" dt="2023-11-10T11:03:08.738" v="7024" actId="20577"/>
          <ac:spMkLst>
            <pc:docMk/>
            <pc:sldMk cId="2200302893" sldId="1854"/>
            <ac:spMk id="2" creationId="{FDFD84EA-65E5-4D3B-A97D-D5BFCA711816}"/>
          </ac:spMkLst>
        </pc:spChg>
        <pc:spChg chg="mod">
          <ac:chgData name="Ann De Buck" userId="56269b48-6f97-4793-ac00-b6dbb2c9f1bb" providerId="ADAL" clId="{BE45E821-58C4-4FB9-92F7-1AFE928FA940}" dt="2023-11-10T11:03:48.442" v="7036" actId="20577"/>
          <ac:spMkLst>
            <pc:docMk/>
            <pc:sldMk cId="2200302893" sldId="1854"/>
            <ac:spMk id="3" creationId="{3BE7A5A1-E7E7-43C6-9C7C-991AA9241244}"/>
          </ac:spMkLst>
        </pc:spChg>
      </pc:sldChg>
      <pc:sldChg chg="modSp add mod ord modAnim">
        <pc:chgData name="Ann De Buck" userId="56269b48-6f97-4793-ac00-b6dbb2c9f1bb" providerId="ADAL" clId="{BE45E821-58C4-4FB9-92F7-1AFE928FA940}" dt="2023-11-10T11:07:15.318" v="7100" actId="27636"/>
        <pc:sldMkLst>
          <pc:docMk/>
          <pc:sldMk cId="2174264682" sldId="1855"/>
        </pc:sldMkLst>
        <pc:spChg chg="mod">
          <ac:chgData name="Ann De Buck" userId="56269b48-6f97-4793-ac00-b6dbb2c9f1bb" providerId="ADAL" clId="{BE45E821-58C4-4FB9-92F7-1AFE928FA940}" dt="2023-11-10T11:06:52.412" v="7096" actId="20577"/>
          <ac:spMkLst>
            <pc:docMk/>
            <pc:sldMk cId="2174264682" sldId="1855"/>
            <ac:spMk id="2" creationId="{FDFD84EA-65E5-4D3B-A97D-D5BFCA711816}"/>
          </ac:spMkLst>
        </pc:spChg>
        <pc:spChg chg="mod">
          <ac:chgData name="Ann De Buck" userId="56269b48-6f97-4793-ac00-b6dbb2c9f1bb" providerId="ADAL" clId="{BE45E821-58C4-4FB9-92F7-1AFE928FA940}" dt="2023-11-10T11:07:15.318" v="7100" actId="27636"/>
          <ac:spMkLst>
            <pc:docMk/>
            <pc:sldMk cId="2174264682" sldId="1855"/>
            <ac:spMk id="3" creationId="{3BE7A5A1-E7E7-43C6-9C7C-991AA9241244}"/>
          </ac:spMkLst>
        </pc:spChg>
      </pc:sldChg>
      <pc:sldChg chg="modSp add del mod modAnim">
        <pc:chgData name="Ann De Buck" userId="56269b48-6f97-4793-ac00-b6dbb2c9f1bb" providerId="ADAL" clId="{BE45E821-58C4-4FB9-92F7-1AFE928FA940}" dt="2023-11-10T11:08:12.449" v="7134" actId="2696"/>
        <pc:sldMkLst>
          <pc:docMk/>
          <pc:sldMk cId="815025221" sldId="1856"/>
        </pc:sldMkLst>
        <pc:spChg chg="mod">
          <ac:chgData name="Ann De Buck" userId="56269b48-6f97-4793-ac00-b6dbb2c9f1bb" providerId="ADAL" clId="{BE45E821-58C4-4FB9-92F7-1AFE928FA940}" dt="2023-11-10T11:07:30.934" v="7124" actId="20577"/>
          <ac:spMkLst>
            <pc:docMk/>
            <pc:sldMk cId="815025221" sldId="1856"/>
            <ac:spMk id="2" creationId="{FDFD84EA-65E5-4D3B-A97D-D5BFCA711816}"/>
          </ac:spMkLst>
        </pc:spChg>
      </pc:sldChg>
      <pc:sldChg chg="add del">
        <pc:chgData name="Ann De Buck" userId="56269b48-6f97-4793-ac00-b6dbb2c9f1bb" providerId="ADAL" clId="{BE45E821-58C4-4FB9-92F7-1AFE928FA940}" dt="2023-11-10T11:07:04.499" v="7097" actId="2696"/>
        <pc:sldMkLst>
          <pc:docMk/>
          <pc:sldMk cId="3898923035" sldId="1856"/>
        </pc:sldMkLst>
      </pc:sldChg>
      <pc:sldChg chg="add">
        <pc:chgData name="Ann De Buck" userId="56269b48-6f97-4793-ac00-b6dbb2c9f1bb" providerId="ADAL" clId="{BE45E821-58C4-4FB9-92F7-1AFE928FA940}" dt="2023-11-10T11:07:40.024" v="7125" actId="2890"/>
        <pc:sldMkLst>
          <pc:docMk/>
          <pc:sldMk cId="4036096048" sldId="1857"/>
        </pc:sldMkLst>
      </pc:sldChg>
      <pc:sldChg chg="modSp add mod ord">
        <pc:chgData name="Ann De Buck" userId="56269b48-6f97-4793-ac00-b6dbb2c9f1bb" providerId="ADAL" clId="{BE45E821-58C4-4FB9-92F7-1AFE928FA940}" dt="2023-11-10T12:12:16.053" v="7324" actId="113"/>
        <pc:sldMkLst>
          <pc:docMk/>
          <pc:sldMk cId="2252801483" sldId="1858"/>
        </pc:sldMkLst>
        <pc:spChg chg="mod">
          <ac:chgData name="Ann De Buck" userId="56269b48-6f97-4793-ac00-b6dbb2c9f1bb" providerId="ADAL" clId="{BE45E821-58C4-4FB9-92F7-1AFE928FA940}" dt="2023-11-10T12:12:16.053" v="7324" actId="113"/>
          <ac:spMkLst>
            <pc:docMk/>
            <pc:sldMk cId="2252801483" sldId="1858"/>
            <ac:spMk id="3" creationId="{39011522-9118-40C3-A09B-F25B95FAB7B4}"/>
          </ac:spMkLst>
        </pc:spChg>
      </pc:sldChg>
      <pc:sldChg chg="modSp new mod ord modNotesTx">
        <pc:chgData name="Ann De Buck" userId="56269b48-6f97-4793-ac00-b6dbb2c9f1bb" providerId="ADAL" clId="{BE45E821-58C4-4FB9-92F7-1AFE928FA940}" dt="2023-11-13T08:31:58.056" v="11792" actId="20577"/>
        <pc:sldMkLst>
          <pc:docMk/>
          <pc:sldMk cId="1047500349" sldId="1860"/>
        </pc:sldMkLst>
        <pc:spChg chg="mod">
          <ac:chgData name="Ann De Buck" userId="56269b48-6f97-4793-ac00-b6dbb2c9f1bb" providerId="ADAL" clId="{BE45E821-58C4-4FB9-92F7-1AFE928FA940}" dt="2023-11-10T14:11:56.996" v="8254" actId="20577"/>
          <ac:spMkLst>
            <pc:docMk/>
            <pc:sldMk cId="1047500349" sldId="1860"/>
            <ac:spMk id="2" creationId="{FBF3D2AC-88BF-4C84-C2EC-AFE990E0F2B2}"/>
          </ac:spMkLst>
        </pc:spChg>
        <pc:spChg chg="mod">
          <ac:chgData name="Ann De Buck" userId="56269b48-6f97-4793-ac00-b6dbb2c9f1bb" providerId="ADAL" clId="{BE45E821-58C4-4FB9-92F7-1AFE928FA940}" dt="2023-11-10T15:02:10.176" v="9474" actId="113"/>
          <ac:spMkLst>
            <pc:docMk/>
            <pc:sldMk cId="1047500349" sldId="1860"/>
            <ac:spMk id="3" creationId="{AEB5184E-93F5-8FF5-144C-1F348907108E}"/>
          </ac:spMkLst>
        </pc:spChg>
      </pc:sldChg>
      <pc:sldChg chg="modSp add del mod">
        <pc:chgData name="Ann De Buck" userId="56269b48-6f97-4793-ac00-b6dbb2c9f1bb" providerId="ADAL" clId="{BE45E821-58C4-4FB9-92F7-1AFE928FA940}" dt="2023-11-10T15:03:08.874" v="9479" actId="2696"/>
        <pc:sldMkLst>
          <pc:docMk/>
          <pc:sldMk cId="2834617441" sldId="1861"/>
        </pc:sldMkLst>
        <pc:spChg chg="mod">
          <ac:chgData name="Ann De Buck" userId="56269b48-6f97-4793-ac00-b6dbb2c9f1bb" providerId="ADAL" clId="{BE45E821-58C4-4FB9-92F7-1AFE928FA940}" dt="2023-11-10T14:55:24.010" v="9303" actId="20577"/>
          <ac:spMkLst>
            <pc:docMk/>
            <pc:sldMk cId="2834617441" sldId="1861"/>
            <ac:spMk id="3" creationId="{AEB5184E-93F5-8FF5-144C-1F348907108E}"/>
          </ac:spMkLst>
        </pc:spChg>
      </pc:sldChg>
      <pc:sldChg chg="modSp add mod">
        <pc:chgData name="Ann De Buck" userId="56269b48-6f97-4793-ac00-b6dbb2c9f1bb" providerId="ADAL" clId="{BE45E821-58C4-4FB9-92F7-1AFE928FA940}" dt="2023-11-10T15:02:32.769" v="9478"/>
        <pc:sldMkLst>
          <pc:docMk/>
          <pc:sldMk cId="3017745754" sldId="1862"/>
        </pc:sldMkLst>
        <pc:spChg chg="mod">
          <ac:chgData name="Ann De Buck" userId="56269b48-6f97-4793-ac00-b6dbb2c9f1bb" providerId="ADAL" clId="{BE45E821-58C4-4FB9-92F7-1AFE928FA940}" dt="2023-11-10T15:02:32.769" v="9478"/>
          <ac:spMkLst>
            <pc:docMk/>
            <pc:sldMk cId="3017745754" sldId="1862"/>
            <ac:spMk id="3" creationId="{AEB5184E-93F5-8FF5-144C-1F348907108E}"/>
          </ac:spMkLst>
        </pc:spChg>
      </pc:sldChg>
      <pc:sldChg chg="modSp new mod">
        <pc:chgData name="Ann De Buck" userId="56269b48-6f97-4793-ac00-b6dbb2c9f1bb" providerId="ADAL" clId="{BE45E821-58C4-4FB9-92F7-1AFE928FA940}" dt="2023-11-10T17:51:30.350" v="10419" actId="113"/>
        <pc:sldMkLst>
          <pc:docMk/>
          <pc:sldMk cId="3347846880" sldId="1863"/>
        </pc:sldMkLst>
        <pc:spChg chg="mod">
          <ac:chgData name="Ann De Buck" userId="56269b48-6f97-4793-ac00-b6dbb2c9f1bb" providerId="ADAL" clId="{BE45E821-58C4-4FB9-92F7-1AFE928FA940}" dt="2023-11-10T17:48:22.746" v="10104" actId="20577"/>
          <ac:spMkLst>
            <pc:docMk/>
            <pc:sldMk cId="3347846880" sldId="1863"/>
            <ac:spMk id="2" creationId="{67C1B18D-5E95-AA63-8401-11F9931347D3}"/>
          </ac:spMkLst>
        </pc:spChg>
        <pc:spChg chg="mod">
          <ac:chgData name="Ann De Buck" userId="56269b48-6f97-4793-ac00-b6dbb2c9f1bb" providerId="ADAL" clId="{BE45E821-58C4-4FB9-92F7-1AFE928FA940}" dt="2023-11-10T17:51:30.350" v="10419" actId="113"/>
          <ac:spMkLst>
            <pc:docMk/>
            <pc:sldMk cId="3347846880" sldId="1863"/>
            <ac:spMk id="3" creationId="{0FEC3D0C-C8BB-6EEF-EA09-2EFC41FB156F}"/>
          </ac:spMkLst>
        </pc:spChg>
      </pc:sldChg>
      <pc:sldChg chg="modSp add mod">
        <pc:chgData name="Ann De Buck" userId="56269b48-6f97-4793-ac00-b6dbb2c9f1bb" providerId="ADAL" clId="{BE45E821-58C4-4FB9-92F7-1AFE928FA940}" dt="2023-11-10T17:51:41.044" v="10421" actId="13926"/>
        <pc:sldMkLst>
          <pc:docMk/>
          <pc:sldMk cId="3567407463" sldId="1864"/>
        </pc:sldMkLst>
        <pc:spChg chg="mod">
          <ac:chgData name="Ann De Buck" userId="56269b48-6f97-4793-ac00-b6dbb2c9f1bb" providerId="ADAL" clId="{BE45E821-58C4-4FB9-92F7-1AFE928FA940}" dt="2023-11-10T17:51:41.044" v="10421" actId="13926"/>
          <ac:spMkLst>
            <pc:docMk/>
            <pc:sldMk cId="3567407463" sldId="1864"/>
            <ac:spMk id="3" creationId="{0FEC3D0C-C8BB-6EEF-EA09-2EFC41FB156F}"/>
          </ac:spMkLst>
        </pc:spChg>
      </pc:sldChg>
      <pc:sldChg chg="modSp new mod">
        <pc:chgData name="Ann De Buck" userId="56269b48-6f97-4793-ac00-b6dbb2c9f1bb" providerId="ADAL" clId="{BE45E821-58C4-4FB9-92F7-1AFE928FA940}" dt="2023-11-10T18:48:12.158" v="10971" actId="113"/>
        <pc:sldMkLst>
          <pc:docMk/>
          <pc:sldMk cId="1401003617" sldId="1865"/>
        </pc:sldMkLst>
        <pc:spChg chg="mod">
          <ac:chgData name="Ann De Buck" userId="56269b48-6f97-4793-ac00-b6dbb2c9f1bb" providerId="ADAL" clId="{BE45E821-58C4-4FB9-92F7-1AFE928FA940}" dt="2023-11-10T18:05:33.538" v="10431" actId="20577"/>
          <ac:spMkLst>
            <pc:docMk/>
            <pc:sldMk cId="1401003617" sldId="1865"/>
            <ac:spMk id="2" creationId="{D4EBD2BA-3730-A181-CD1F-41BD01B608B6}"/>
          </ac:spMkLst>
        </pc:spChg>
        <pc:spChg chg="mod">
          <ac:chgData name="Ann De Buck" userId="56269b48-6f97-4793-ac00-b6dbb2c9f1bb" providerId="ADAL" clId="{BE45E821-58C4-4FB9-92F7-1AFE928FA940}" dt="2023-11-10T18:48:12.158" v="10971" actId="113"/>
          <ac:spMkLst>
            <pc:docMk/>
            <pc:sldMk cId="1401003617" sldId="1865"/>
            <ac:spMk id="3" creationId="{E7B1EFD6-BE6B-0B56-3D21-D6684D411B46}"/>
          </ac:spMkLst>
        </pc:spChg>
      </pc:sldChg>
      <pc:sldChg chg="modSp add mod">
        <pc:chgData name="Ann De Buck" userId="56269b48-6f97-4793-ac00-b6dbb2c9f1bb" providerId="ADAL" clId="{BE45E821-58C4-4FB9-92F7-1AFE928FA940}" dt="2023-11-10T18:48:59.228" v="10973" actId="13926"/>
        <pc:sldMkLst>
          <pc:docMk/>
          <pc:sldMk cId="3169527093" sldId="1866"/>
        </pc:sldMkLst>
        <pc:spChg chg="mod">
          <ac:chgData name="Ann De Buck" userId="56269b48-6f97-4793-ac00-b6dbb2c9f1bb" providerId="ADAL" clId="{BE45E821-58C4-4FB9-92F7-1AFE928FA940}" dt="2023-11-10T18:48:59.228" v="10973" actId="13926"/>
          <ac:spMkLst>
            <pc:docMk/>
            <pc:sldMk cId="3169527093" sldId="1866"/>
            <ac:spMk id="3" creationId="{E7B1EFD6-BE6B-0B56-3D21-D6684D411B46}"/>
          </ac:spMkLst>
        </pc:spChg>
      </pc:sldChg>
      <pc:sldChg chg="modSp new mod">
        <pc:chgData name="Ann De Buck" userId="56269b48-6f97-4793-ac00-b6dbb2c9f1bb" providerId="ADAL" clId="{BE45E821-58C4-4FB9-92F7-1AFE928FA940}" dt="2023-11-10T18:54:07.351" v="11347" actId="20577"/>
        <pc:sldMkLst>
          <pc:docMk/>
          <pc:sldMk cId="685395942" sldId="1867"/>
        </pc:sldMkLst>
        <pc:spChg chg="mod">
          <ac:chgData name="Ann De Buck" userId="56269b48-6f97-4793-ac00-b6dbb2c9f1bb" providerId="ADAL" clId="{BE45E821-58C4-4FB9-92F7-1AFE928FA940}" dt="2023-11-10T18:51:50.767" v="10992" actId="20577"/>
          <ac:spMkLst>
            <pc:docMk/>
            <pc:sldMk cId="685395942" sldId="1867"/>
            <ac:spMk id="2" creationId="{B0603217-07DE-D5A4-055D-C7033BB1FD62}"/>
          </ac:spMkLst>
        </pc:spChg>
        <pc:spChg chg="mod">
          <ac:chgData name="Ann De Buck" userId="56269b48-6f97-4793-ac00-b6dbb2c9f1bb" providerId="ADAL" clId="{BE45E821-58C4-4FB9-92F7-1AFE928FA940}" dt="2023-11-10T18:54:07.351" v="11347" actId="20577"/>
          <ac:spMkLst>
            <pc:docMk/>
            <pc:sldMk cId="685395942" sldId="1867"/>
            <ac:spMk id="3" creationId="{0A5F4BB3-A196-08B8-DA26-8E1EE7C4888F}"/>
          </ac:spMkLst>
        </pc:spChg>
      </pc:sldChg>
      <pc:sldChg chg="modSp add mod">
        <pc:chgData name="Ann De Buck" userId="56269b48-6f97-4793-ac00-b6dbb2c9f1bb" providerId="ADAL" clId="{BE45E821-58C4-4FB9-92F7-1AFE928FA940}" dt="2023-11-10T18:54:22.006" v="11349" actId="13926"/>
        <pc:sldMkLst>
          <pc:docMk/>
          <pc:sldMk cId="3750164494" sldId="1868"/>
        </pc:sldMkLst>
        <pc:spChg chg="mod">
          <ac:chgData name="Ann De Buck" userId="56269b48-6f97-4793-ac00-b6dbb2c9f1bb" providerId="ADAL" clId="{BE45E821-58C4-4FB9-92F7-1AFE928FA940}" dt="2023-11-10T18:54:22.006" v="11349" actId="13926"/>
          <ac:spMkLst>
            <pc:docMk/>
            <pc:sldMk cId="3750164494" sldId="1868"/>
            <ac:spMk id="3" creationId="{0A5F4BB3-A196-08B8-DA26-8E1EE7C4888F}"/>
          </ac:spMkLst>
        </pc:spChg>
      </pc:sldChg>
      <pc:sldChg chg="modSp new mod">
        <pc:chgData name="Ann De Buck" userId="56269b48-6f97-4793-ac00-b6dbb2c9f1bb" providerId="ADAL" clId="{BE45E821-58C4-4FB9-92F7-1AFE928FA940}" dt="2023-11-13T16:52:07.236" v="12800" actId="113"/>
        <pc:sldMkLst>
          <pc:docMk/>
          <pc:sldMk cId="456540594" sldId="1881"/>
        </pc:sldMkLst>
        <pc:spChg chg="mod">
          <ac:chgData name="Ann De Buck" userId="56269b48-6f97-4793-ac00-b6dbb2c9f1bb" providerId="ADAL" clId="{BE45E821-58C4-4FB9-92F7-1AFE928FA940}" dt="2023-11-13T16:42:58.758" v="11828" actId="20577"/>
          <ac:spMkLst>
            <pc:docMk/>
            <pc:sldMk cId="456540594" sldId="1881"/>
            <ac:spMk id="2" creationId="{EDE30318-0E4E-637B-9171-14C6791BCCDB}"/>
          </ac:spMkLst>
        </pc:spChg>
        <pc:spChg chg="mod">
          <ac:chgData name="Ann De Buck" userId="56269b48-6f97-4793-ac00-b6dbb2c9f1bb" providerId="ADAL" clId="{BE45E821-58C4-4FB9-92F7-1AFE928FA940}" dt="2023-11-13T16:52:07.236" v="12800" actId="113"/>
          <ac:spMkLst>
            <pc:docMk/>
            <pc:sldMk cId="456540594" sldId="1881"/>
            <ac:spMk id="3" creationId="{AB3FECCA-50A5-1CE1-3126-67A6F03B3CA6}"/>
          </ac:spMkLst>
        </pc:spChg>
      </pc:sldChg>
      <pc:sldChg chg="modSp add mod">
        <pc:chgData name="Ann De Buck" userId="56269b48-6f97-4793-ac00-b6dbb2c9f1bb" providerId="ADAL" clId="{BE45E821-58C4-4FB9-92F7-1AFE928FA940}" dt="2023-11-13T16:48:16.273" v="12373" actId="113"/>
        <pc:sldMkLst>
          <pc:docMk/>
          <pc:sldMk cId="1430912724" sldId="1882"/>
        </pc:sldMkLst>
        <pc:spChg chg="mod">
          <ac:chgData name="Ann De Buck" userId="56269b48-6f97-4793-ac00-b6dbb2c9f1bb" providerId="ADAL" clId="{BE45E821-58C4-4FB9-92F7-1AFE928FA940}" dt="2023-11-13T16:48:16.273" v="12373" actId="113"/>
          <ac:spMkLst>
            <pc:docMk/>
            <pc:sldMk cId="1430912724" sldId="1882"/>
            <ac:spMk id="3" creationId="{AB3FECCA-50A5-1CE1-3126-67A6F03B3CA6}"/>
          </ac:spMkLst>
        </pc:spChg>
      </pc:sldChg>
      <pc:sldChg chg="modSp add ord modNotesTx">
        <pc:chgData name="Ann De Buck" userId="56269b48-6f97-4793-ac00-b6dbb2c9f1bb" providerId="ADAL" clId="{BE45E821-58C4-4FB9-92F7-1AFE928FA940}" dt="2023-11-13T16:50:09.898" v="12799" actId="20577"/>
        <pc:sldMkLst>
          <pc:docMk/>
          <pc:sldMk cId="1689253927" sldId="1883"/>
        </pc:sldMkLst>
        <pc:spChg chg="mod">
          <ac:chgData name="Ann De Buck" userId="56269b48-6f97-4793-ac00-b6dbb2c9f1bb" providerId="ADAL" clId="{BE45E821-58C4-4FB9-92F7-1AFE928FA940}" dt="2023-11-13T16:48:31.563" v="12377" actId="113"/>
          <ac:spMkLst>
            <pc:docMk/>
            <pc:sldMk cId="1689253927" sldId="1883"/>
            <ac:spMk id="6" creationId="{D218D92A-74AD-49F8-A8A9-AD801B689B5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562FC35-6E1B-4E70-B4A8-2E17764112F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4" name="Footer Placeholder 3">
            <a:extLst>
              <a:ext uri="{FF2B5EF4-FFF2-40B4-BE49-F238E27FC236}">
                <a16:creationId xmlns:a16="http://schemas.microsoft.com/office/drawing/2014/main" id="{F3783509-45F4-4A33-B377-E4DC335B001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5" name="Slide Number Placeholder 4">
            <a:extLst>
              <a:ext uri="{FF2B5EF4-FFF2-40B4-BE49-F238E27FC236}">
                <a16:creationId xmlns:a16="http://schemas.microsoft.com/office/drawing/2014/main" id="{A1231CA1-EEC8-4E8D-8F53-590E0F57592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16E2CA-99BE-4DC0-9A95-E0C0A0CA9309}" type="slidenum">
              <a:rPr lang="nl-BE" smtClean="0"/>
              <a:t>‹nr.›</a:t>
            </a:fld>
            <a:endParaRPr lang="nl-BE"/>
          </a:p>
        </p:txBody>
      </p:sp>
    </p:spTree>
    <p:extLst>
      <p:ext uri="{BB962C8B-B14F-4D97-AF65-F5344CB8AC3E}">
        <p14:creationId xmlns:p14="http://schemas.microsoft.com/office/powerpoint/2010/main" val="23361049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680C0C-85DF-417F-8238-DB0D15743621}" type="datetimeFigureOut">
              <a:rPr lang="en-GB" smtClean="0"/>
              <a:t>13/11/2024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9A0A48-EDB1-4AFE-B1B7-10CE2A416496}" type="slidenum">
              <a:rPr lang="en-GB" smtClean="0"/>
              <a:t>‹nr.›</a:t>
            </a:fld>
            <a:endParaRPr lang="en-GB"/>
          </a:p>
        </p:txBody>
      </p:sp>
    </p:spTree>
    <p:extLst>
      <p:ext uri="{BB962C8B-B14F-4D97-AF65-F5344CB8AC3E}">
        <p14:creationId xmlns:p14="http://schemas.microsoft.com/office/powerpoint/2010/main" val="326201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539A0A48-EDB1-4AFE-B1B7-10CE2A416496}" type="slidenum">
              <a:rPr lang="en-GB" smtClean="0"/>
              <a:t>1</a:t>
            </a:fld>
            <a:endParaRPr lang="en-GB"/>
          </a:p>
        </p:txBody>
      </p:sp>
    </p:spTree>
    <p:extLst>
      <p:ext uri="{BB962C8B-B14F-4D97-AF65-F5344CB8AC3E}">
        <p14:creationId xmlns:p14="http://schemas.microsoft.com/office/powerpoint/2010/main" val="556887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22</a:t>
            </a:fld>
            <a:endParaRPr lang="en-GB"/>
          </a:p>
        </p:txBody>
      </p:sp>
    </p:spTree>
    <p:extLst>
      <p:ext uri="{BB962C8B-B14F-4D97-AF65-F5344CB8AC3E}">
        <p14:creationId xmlns:p14="http://schemas.microsoft.com/office/powerpoint/2010/main" val="3500499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23</a:t>
            </a:fld>
            <a:endParaRPr lang="en-GB"/>
          </a:p>
        </p:txBody>
      </p:sp>
    </p:spTree>
    <p:extLst>
      <p:ext uri="{BB962C8B-B14F-4D97-AF65-F5344CB8AC3E}">
        <p14:creationId xmlns:p14="http://schemas.microsoft.com/office/powerpoint/2010/main" val="121828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24</a:t>
            </a:fld>
            <a:endParaRPr lang="en-GB"/>
          </a:p>
        </p:txBody>
      </p:sp>
    </p:spTree>
    <p:extLst>
      <p:ext uri="{BB962C8B-B14F-4D97-AF65-F5344CB8AC3E}">
        <p14:creationId xmlns:p14="http://schemas.microsoft.com/office/powerpoint/2010/main" val="4246109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25</a:t>
            </a:fld>
            <a:endParaRPr lang="en-GB"/>
          </a:p>
        </p:txBody>
      </p:sp>
    </p:spTree>
    <p:extLst>
      <p:ext uri="{BB962C8B-B14F-4D97-AF65-F5344CB8AC3E}">
        <p14:creationId xmlns:p14="http://schemas.microsoft.com/office/powerpoint/2010/main" val="10980460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27</a:t>
            </a:fld>
            <a:endParaRPr lang="en-GB"/>
          </a:p>
        </p:txBody>
      </p:sp>
    </p:spTree>
    <p:extLst>
      <p:ext uri="{BB962C8B-B14F-4D97-AF65-F5344CB8AC3E}">
        <p14:creationId xmlns:p14="http://schemas.microsoft.com/office/powerpoint/2010/main" val="42763446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28</a:t>
            </a:fld>
            <a:endParaRPr lang="en-GB"/>
          </a:p>
        </p:txBody>
      </p:sp>
    </p:spTree>
    <p:extLst>
      <p:ext uri="{BB962C8B-B14F-4D97-AF65-F5344CB8AC3E}">
        <p14:creationId xmlns:p14="http://schemas.microsoft.com/office/powerpoint/2010/main" val="2276006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29</a:t>
            </a:fld>
            <a:endParaRPr lang="en-GB"/>
          </a:p>
        </p:txBody>
      </p:sp>
    </p:spTree>
    <p:extLst>
      <p:ext uri="{BB962C8B-B14F-4D97-AF65-F5344CB8AC3E}">
        <p14:creationId xmlns:p14="http://schemas.microsoft.com/office/powerpoint/2010/main" val="12226065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a:p>
            <a:endParaRPr lang="nl-NL" dirty="0"/>
          </a:p>
          <a:p>
            <a:endParaRPr lang="nl-NL" dirty="0"/>
          </a:p>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30</a:t>
            </a:fld>
            <a:endParaRPr lang="en-GB"/>
          </a:p>
        </p:txBody>
      </p:sp>
    </p:spTree>
    <p:extLst>
      <p:ext uri="{BB962C8B-B14F-4D97-AF65-F5344CB8AC3E}">
        <p14:creationId xmlns:p14="http://schemas.microsoft.com/office/powerpoint/2010/main" val="9887486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D9548-2413-5083-9AF7-CDF5DE213B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D219E9-4672-C77A-0DAD-A1F65640D5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D7EDEC-4D25-9032-421C-EC1F9DA65E11}"/>
              </a:ext>
            </a:extLst>
          </p:cNvPr>
          <p:cNvSpPr>
            <a:spLocks noGrp="1"/>
          </p:cNvSpPr>
          <p:nvPr>
            <p:ph type="body" idx="1"/>
          </p:nvPr>
        </p:nvSpPr>
        <p:spPr/>
        <p:txBody>
          <a:bodyPr/>
          <a:lstStyle/>
          <a:p>
            <a:endParaRPr lang="nl-BE" dirty="0"/>
          </a:p>
        </p:txBody>
      </p:sp>
      <p:sp>
        <p:nvSpPr>
          <p:cNvPr id="4" name="Slide Number Placeholder 3">
            <a:extLst>
              <a:ext uri="{FF2B5EF4-FFF2-40B4-BE49-F238E27FC236}">
                <a16:creationId xmlns:a16="http://schemas.microsoft.com/office/drawing/2014/main" id="{EF174C7F-EC14-7B9F-B050-C777134BB27D}"/>
              </a:ext>
            </a:extLst>
          </p:cNvPr>
          <p:cNvSpPr>
            <a:spLocks noGrp="1"/>
          </p:cNvSpPr>
          <p:nvPr>
            <p:ph type="sldNum" sz="quarter" idx="5"/>
          </p:nvPr>
        </p:nvSpPr>
        <p:spPr/>
        <p:txBody>
          <a:bodyPr/>
          <a:lstStyle/>
          <a:p>
            <a:fld id="{539A0A48-EDB1-4AFE-B1B7-10CE2A416496}" type="slidenum">
              <a:rPr lang="en-GB" smtClean="0"/>
              <a:t>31</a:t>
            </a:fld>
            <a:endParaRPr lang="en-GB"/>
          </a:p>
        </p:txBody>
      </p:sp>
    </p:spTree>
    <p:extLst>
      <p:ext uri="{BB962C8B-B14F-4D97-AF65-F5344CB8AC3E}">
        <p14:creationId xmlns:p14="http://schemas.microsoft.com/office/powerpoint/2010/main" val="37262438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32</a:t>
            </a:fld>
            <a:endParaRPr lang="en-GB"/>
          </a:p>
        </p:txBody>
      </p:sp>
    </p:spTree>
    <p:extLst>
      <p:ext uri="{BB962C8B-B14F-4D97-AF65-F5344CB8AC3E}">
        <p14:creationId xmlns:p14="http://schemas.microsoft.com/office/powerpoint/2010/main" val="1315886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a:t>
            </a:fld>
            <a:endParaRPr lang="en-GB"/>
          </a:p>
        </p:txBody>
      </p:sp>
    </p:spTree>
    <p:extLst>
      <p:ext uri="{BB962C8B-B14F-4D97-AF65-F5344CB8AC3E}">
        <p14:creationId xmlns:p14="http://schemas.microsoft.com/office/powerpoint/2010/main" val="7563911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40</a:t>
            </a:fld>
            <a:endParaRPr lang="en-GB"/>
          </a:p>
        </p:txBody>
      </p:sp>
    </p:spTree>
    <p:extLst>
      <p:ext uri="{BB962C8B-B14F-4D97-AF65-F5344CB8AC3E}">
        <p14:creationId xmlns:p14="http://schemas.microsoft.com/office/powerpoint/2010/main" val="1016847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41</a:t>
            </a:fld>
            <a:endParaRPr lang="en-GB"/>
          </a:p>
        </p:txBody>
      </p:sp>
    </p:spTree>
    <p:extLst>
      <p:ext uri="{BB962C8B-B14F-4D97-AF65-F5344CB8AC3E}">
        <p14:creationId xmlns:p14="http://schemas.microsoft.com/office/powerpoint/2010/main" val="5963723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42</a:t>
            </a:fld>
            <a:endParaRPr lang="en-GB"/>
          </a:p>
        </p:txBody>
      </p:sp>
    </p:spTree>
    <p:extLst>
      <p:ext uri="{BB962C8B-B14F-4D97-AF65-F5344CB8AC3E}">
        <p14:creationId xmlns:p14="http://schemas.microsoft.com/office/powerpoint/2010/main" val="16718337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43</a:t>
            </a:fld>
            <a:endParaRPr lang="en-GB"/>
          </a:p>
        </p:txBody>
      </p:sp>
    </p:spTree>
    <p:extLst>
      <p:ext uri="{BB962C8B-B14F-4D97-AF65-F5344CB8AC3E}">
        <p14:creationId xmlns:p14="http://schemas.microsoft.com/office/powerpoint/2010/main" val="28096150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44</a:t>
            </a:fld>
            <a:endParaRPr lang="en-GB"/>
          </a:p>
        </p:txBody>
      </p:sp>
    </p:spTree>
    <p:extLst>
      <p:ext uri="{BB962C8B-B14F-4D97-AF65-F5344CB8AC3E}">
        <p14:creationId xmlns:p14="http://schemas.microsoft.com/office/powerpoint/2010/main" val="3283802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45</a:t>
            </a:fld>
            <a:endParaRPr lang="en-GB"/>
          </a:p>
        </p:txBody>
      </p:sp>
    </p:spTree>
    <p:extLst>
      <p:ext uri="{BB962C8B-B14F-4D97-AF65-F5344CB8AC3E}">
        <p14:creationId xmlns:p14="http://schemas.microsoft.com/office/powerpoint/2010/main" val="14443987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46</a:t>
            </a:fld>
            <a:endParaRPr lang="en-GB"/>
          </a:p>
        </p:txBody>
      </p:sp>
    </p:spTree>
    <p:extLst>
      <p:ext uri="{BB962C8B-B14F-4D97-AF65-F5344CB8AC3E}">
        <p14:creationId xmlns:p14="http://schemas.microsoft.com/office/powerpoint/2010/main" val="42634228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48</a:t>
            </a:fld>
            <a:endParaRPr lang="en-GB"/>
          </a:p>
        </p:txBody>
      </p:sp>
    </p:spTree>
    <p:extLst>
      <p:ext uri="{BB962C8B-B14F-4D97-AF65-F5344CB8AC3E}">
        <p14:creationId xmlns:p14="http://schemas.microsoft.com/office/powerpoint/2010/main" val="31686831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51</a:t>
            </a:fld>
            <a:endParaRPr lang="en-GB"/>
          </a:p>
        </p:txBody>
      </p:sp>
    </p:spTree>
    <p:extLst>
      <p:ext uri="{BB962C8B-B14F-4D97-AF65-F5344CB8AC3E}">
        <p14:creationId xmlns:p14="http://schemas.microsoft.com/office/powerpoint/2010/main" val="19421324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1C05A8-FCB3-9657-006C-29BC32429269}"/>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88B0881E-D5AB-F8E6-60CF-F87994BE5624}"/>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23A1199C-B9E6-27C6-B658-1DD65028291B}"/>
              </a:ext>
            </a:extLst>
          </p:cNvPr>
          <p:cNvSpPr>
            <a:spLocks noGrp="1"/>
          </p:cNvSpPr>
          <p:nvPr>
            <p:ph type="body" idx="1"/>
          </p:nvPr>
        </p:nvSpPr>
        <p:spPr/>
        <p:txBody>
          <a:bodyPr/>
          <a:lstStyle/>
          <a:p>
            <a:endParaRPr lang="nl-BE" dirty="0"/>
          </a:p>
        </p:txBody>
      </p:sp>
      <p:sp>
        <p:nvSpPr>
          <p:cNvPr id="4" name="Tijdelijke aanduiding voor dianummer 3">
            <a:extLst>
              <a:ext uri="{FF2B5EF4-FFF2-40B4-BE49-F238E27FC236}">
                <a16:creationId xmlns:a16="http://schemas.microsoft.com/office/drawing/2014/main" id="{E1CB7ED3-2809-335C-2C63-3DA6B03871FC}"/>
              </a:ext>
            </a:extLst>
          </p:cNvPr>
          <p:cNvSpPr>
            <a:spLocks noGrp="1"/>
          </p:cNvSpPr>
          <p:nvPr>
            <p:ph type="sldNum" sz="quarter" idx="5"/>
          </p:nvPr>
        </p:nvSpPr>
        <p:spPr/>
        <p:txBody>
          <a:bodyPr/>
          <a:lstStyle/>
          <a:p>
            <a:fld id="{539A0A48-EDB1-4AFE-B1B7-10CE2A416496}" type="slidenum">
              <a:rPr lang="en-GB" smtClean="0"/>
              <a:t>52</a:t>
            </a:fld>
            <a:endParaRPr lang="en-GB"/>
          </a:p>
        </p:txBody>
      </p:sp>
    </p:spTree>
    <p:extLst>
      <p:ext uri="{BB962C8B-B14F-4D97-AF65-F5344CB8AC3E}">
        <p14:creationId xmlns:p14="http://schemas.microsoft.com/office/powerpoint/2010/main" val="1730313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a:t>
            </a:fld>
            <a:endParaRPr lang="en-GB"/>
          </a:p>
        </p:txBody>
      </p:sp>
    </p:spTree>
    <p:extLst>
      <p:ext uri="{BB962C8B-B14F-4D97-AF65-F5344CB8AC3E}">
        <p14:creationId xmlns:p14="http://schemas.microsoft.com/office/powerpoint/2010/main" val="16389262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BE2A7-E265-0497-A047-537CEFFAF949}"/>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75C80733-46F2-E924-14B1-62AC42EB69F9}"/>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1FE995CB-57B5-B246-ADFC-0BC5286DD73B}"/>
              </a:ext>
            </a:extLst>
          </p:cNvPr>
          <p:cNvSpPr>
            <a:spLocks noGrp="1"/>
          </p:cNvSpPr>
          <p:nvPr>
            <p:ph type="body" idx="1"/>
          </p:nvPr>
        </p:nvSpPr>
        <p:spPr/>
        <p:txBody>
          <a:bodyPr/>
          <a:lstStyle/>
          <a:p>
            <a:endParaRPr lang="nl-BE" dirty="0"/>
          </a:p>
        </p:txBody>
      </p:sp>
      <p:sp>
        <p:nvSpPr>
          <p:cNvPr id="4" name="Tijdelijke aanduiding voor dianummer 3">
            <a:extLst>
              <a:ext uri="{FF2B5EF4-FFF2-40B4-BE49-F238E27FC236}">
                <a16:creationId xmlns:a16="http://schemas.microsoft.com/office/drawing/2014/main" id="{4BB22A46-B208-C50F-B571-17DFB5F927EC}"/>
              </a:ext>
            </a:extLst>
          </p:cNvPr>
          <p:cNvSpPr>
            <a:spLocks noGrp="1"/>
          </p:cNvSpPr>
          <p:nvPr>
            <p:ph type="sldNum" sz="quarter" idx="5"/>
          </p:nvPr>
        </p:nvSpPr>
        <p:spPr/>
        <p:txBody>
          <a:bodyPr/>
          <a:lstStyle/>
          <a:p>
            <a:fld id="{539A0A48-EDB1-4AFE-B1B7-10CE2A416496}" type="slidenum">
              <a:rPr lang="en-GB" smtClean="0"/>
              <a:t>53</a:t>
            </a:fld>
            <a:endParaRPr lang="en-GB"/>
          </a:p>
        </p:txBody>
      </p:sp>
    </p:spTree>
    <p:extLst>
      <p:ext uri="{BB962C8B-B14F-4D97-AF65-F5344CB8AC3E}">
        <p14:creationId xmlns:p14="http://schemas.microsoft.com/office/powerpoint/2010/main" val="34765930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63</a:t>
            </a:fld>
            <a:endParaRPr lang="en-GB"/>
          </a:p>
        </p:txBody>
      </p:sp>
    </p:spTree>
    <p:extLst>
      <p:ext uri="{BB962C8B-B14F-4D97-AF65-F5344CB8AC3E}">
        <p14:creationId xmlns:p14="http://schemas.microsoft.com/office/powerpoint/2010/main" val="31204483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65</a:t>
            </a:fld>
            <a:endParaRPr lang="en-GB"/>
          </a:p>
        </p:txBody>
      </p:sp>
    </p:spTree>
    <p:extLst>
      <p:ext uri="{BB962C8B-B14F-4D97-AF65-F5344CB8AC3E}">
        <p14:creationId xmlns:p14="http://schemas.microsoft.com/office/powerpoint/2010/main" val="18029640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73</a:t>
            </a:fld>
            <a:endParaRPr lang="en-GB"/>
          </a:p>
        </p:txBody>
      </p:sp>
    </p:spTree>
    <p:extLst>
      <p:ext uri="{BB962C8B-B14F-4D97-AF65-F5344CB8AC3E}">
        <p14:creationId xmlns:p14="http://schemas.microsoft.com/office/powerpoint/2010/main" val="6289609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75</a:t>
            </a:fld>
            <a:endParaRPr lang="en-GB"/>
          </a:p>
        </p:txBody>
      </p:sp>
    </p:spTree>
    <p:extLst>
      <p:ext uri="{BB962C8B-B14F-4D97-AF65-F5344CB8AC3E}">
        <p14:creationId xmlns:p14="http://schemas.microsoft.com/office/powerpoint/2010/main" val="21325114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78</a:t>
            </a:fld>
            <a:endParaRPr lang="en-GB"/>
          </a:p>
        </p:txBody>
      </p:sp>
    </p:spTree>
    <p:extLst>
      <p:ext uri="{BB962C8B-B14F-4D97-AF65-F5344CB8AC3E}">
        <p14:creationId xmlns:p14="http://schemas.microsoft.com/office/powerpoint/2010/main" val="6382621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79</a:t>
            </a:fld>
            <a:endParaRPr lang="en-GB"/>
          </a:p>
        </p:txBody>
      </p:sp>
    </p:spTree>
    <p:extLst>
      <p:ext uri="{BB962C8B-B14F-4D97-AF65-F5344CB8AC3E}">
        <p14:creationId xmlns:p14="http://schemas.microsoft.com/office/powerpoint/2010/main" val="38677462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80</a:t>
            </a:fld>
            <a:endParaRPr lang="en-GB"/>
          </a:p>
        </p:txBody>
      </p:sp>
    </p:spTree>
    <p:extLst>
      <p:ext uri="{BB962C8B-B14F-4D97-AF65-F5344CB8AC3E}">
        <p14:creationId xmlns:p14="http://schemas.microsoft.com/office/powerpoint/2010/main" val="26470997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83</a:t>
            </a:fld>
            <a:endParaRPr lang="en-GB"/>
          </a:p>
        </p:txBody>
      </p:sp>
    </p:spTree>
    <p:extLst>
      <p:ext uri="{BB962C8B-B14F-4D97-AF65-F5344CB8AC3E}">
        <p14:creationId xmlns:p14="http://schemas.microsoft.com/office/powerpoint/2010/main" val="4953666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86</a:t>
            </a:fld>
            <a:endParaRPr lang="en-GB"/>
          </a:p>
        </p:txBody>
      </p:sp>
    </p:spTree>
    <p:extLst>
      <p:ext uri="{BB962C8B-B14F-4D97-AF65-F5344CB8AC3E}">
        <p14:creationId xmlns:p14="http://schemas.microsoft.com/office/powerpoint/2010/main" val="2591239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0A72C-D529-4156-6F6A-2D883AD7FEAF}"/>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0F43C9FD-9474-F1B8-47C3-1C975CECCFFD}"/>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72576695-DB7E-2AAF-446A-252CD0F7A49C}"/>
              </a:ext>
            </a:extLst>
          </p:cNvPr>
          <p:cNvSpPr>
            <a:spLocks noGrp="1"/>
          </p:cNvSpPr>
          <p:nvPr>
            <p:ph type="body" idx="1"/>
          </p:nvPr>
        </p:nvSpPr>
        <p:spPr/>
        <p:txBody>
          <a:bodyPr/>
          <a:lstStyle/>
          <a:p>
            <a:endParaRPr lang="nl-NL" dirty="0"/>
          </a:p>
        </p:txBody>
      </p:sp>
      <p:sp>
        <p:nvSpPr>
          <p:cNvPr id="4" name="Tijdelijke aanduiding voor dianummer 3">
            <a:extLst>
              <a:ext uri="{FF2B5EF4-FFF2-40B4-BE49-F238E27FC236}">
                <a16:creationId xmlns:a16="http://schemas.microsoft.com/office/drawing/2014/main" id="{F1B28595-68BF-418E-9B35-998C9DA14F94}"/>
              </a:ext>
            </a:extLst>
          </p:cNvPr>
          <p:cNvSpPr>
            <a:spLocks noGrp="1"/>
          </p:cNvSpPr>
          <p:nvPr>
            <p:ph type="sldNum" sz="quarter" idx="5"/>
          </p:nvPr>
        </p:nvSpPr>
        <p:spPr/>
        <p:txBody>
          <a:bodyPr/>
          <a:lstStyle/>
          <a:p>
            <a:fld id="{539A0A48-EDB1-4AFE-B1B7-10CE2A416496}" type="slidenum">
              <a:rPr lang="en-GB" smtClean="0"/>
              <a:t>5</a:t>
            </a:fld>
            <a:endParaRPr lang="en-GB"/>
          </a:p>
        </p:txBody>
      </p:sp>
    </p:spTree>
    <p:extLst>
      <p:ext uri="{BB962C8B-B14F-4D97-AF65-F5344CB8AC3E}">
        <p14:creationId xmlns:p14="http://schemas.microsoft.com/office/powerpoint/2010/main" val="40431698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87</a:t>
            </a:fld>
            <a:endParaRPr lang="en-GB"/>
          </a:p>
        </p:txBody>
      </p:sp>
    </p:spTree>
    <p:extLst>
      <p:ext uri="{BB962C8B-B14F-4D97-AF65-F5344CB8AC3E}">
        <p14:creationId xmlns:p14="http://schemas.microsoft.com/office/powerpoint/2010/main" val="22125566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89</a:t>
            </a:fld>
            <a:endParaRPr lang="en-GB"/>
          </a:p>
        </p:txBody>
      </p:sp>
    </p:spTree>
    <p:extLst>
      <p:ext uri="{BB962C8B-B14F-4D97-AF65-F5344CB8AC3E}">
        <p14:creationId xmlns:p14="http://schemas.microsoft.com/office/powerpoint/2010/main" val="16203264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91</a:t>
            </a:fld>
            <a:endParaRPr lang="en-GB"/>
          </a:p>
        </p:txBody>
      </p:sp>
    </p:spTree>
    <p:extLst>
      <p:ext uri="{BB962C8B-B14F-4D97-AF65-F5344CB8AC3E}">
        <p14:creationId xmlns:p14="http://schemas.microsoft.com/office/powerpoint/2010/main" val="37495597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99</a:t>
            </a:fld>
            <a:endParaRPr lang="en-GB"/>
          </a:p>
        </p:txBody>
      </p:sp>
    </p:spTree>
    <p:extLst>
      <p:ext uri="{BB962C8B-B14F-4D97-AF65-F5344CB8AC3E}">
        <p14:creationId xmlns:p14="http://schemas.microsoft.com/office/powerpoint/2010/main" val="1412360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102</a:t>
            </a:fld>
            <a:endParaRPr lang="en-GB"/>
          </a:p>
        </p:txBody>
      </p:sp>
    </p:spTree>
    <p:extLst>
      <p:ext uri="{BB962C8B-B14F-4D97-AF65-F5344CB8AC3E}">
        <p14:creationId xmlns:p14="http://schemas.microsoft.com/office/powerpoint/2010/main" val="16804247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106</a:t>
            </a:fld>
            <a:endParaRPr lang="en-GB"/>
          </a:p>
        </p:txBody>
      </p:sp>
    </p:spTree>
    <p:extLst>
      <p:ext uri="{BB962C8B-B14F-4D97-AF65-F5344CB8AC3E}">
        <p14:creationId xmlns:p14="http://schemas.microsoft.com/office/powerpoint/2010/main" val="7952783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107</a:t>
            </a:fld>
            <a:endParaRPr lang="en-GB"/>
          </a:p>
        </p:txBody>
      </p:sp>
    </p:spTree>
    <p:extLst>
      <p:ext uri="{BB962C8B-B14F-4D97-AF65-F5344CB8AC3E}">
        <p14:creationId xmlns:p14="http://schemas.microsoft.com/office/powerpoint/2010/main" val="25441834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108</a:t>
            </a:fld>
            <a:endParaRPr lang="en-GB"/>
          </a:p>
        </p:txBody>
      </p:sp>
    </p:spTree>
    <p:extLst>
      <p:ext uri="{BB962C8B-B14F-4D97-AF65-F5344CB8AC3E}">
        <p14:creationId xmlns:p14="http://schemas.microsoft.com/office/powerpoint/2010/main" val="29009731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110</a:t>
            </a:fld>
            <a:endParaRPr lang="en-GB"/>
          </a:p>
        </p:txBody>
      </p:sp>
    </p:spTree>
    <p:extLst>
      <p:ext uri="{BB962C8B-B14F-4D97-AF65-F5344CB8AC3E}">
        <p14:creationId xmlns:p14="http://schemas.microsoft.com/office/powerpoint/2010/main" val="40780109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114</a:t>
            </a:fld>
            <a:endParaRPr lang="en-GB"/>
          </a:p>
        </p:txBody>
      </p:sp>
    </p:spTree>
    <p:extLst>
      <p:ext uri="{BB962C8B-B14F-4D97-AF65-F5344CB8AC3E}">
        <p14:creationId xmlns:p14="http://schemas.microsoft.com/office/powerpoint/2010/main" val="3141293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ACFCE-4EC8-5C9A-C1F7-B6A95968EE2D}"/>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FB7B4146-56BD-CDB9-5014-8E7ECD8B4543}"/>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6D7FB917-1D97-2E8F-E501-254CDE0A5E4B}"/>
              </a:ext>
            </a:extLst>
          </p:cNvPr>
          <p:cNvSpPr>
            <a:spLocks noGrp="1"/>
          </p:cNvSpPr>
          <p:nvPr>
            <p:ph type="body" idx="1"/>
          </p:nvPr>
        </p:nvSpPr>
        <p:spPr/>
        <p:txBody>
          <a:bodyPr/>
          <a:lstStyle/>
          <a:p>
            <a:endParaRPr lang="nl-NL" dirty="0"/>
          </a:p>
        </p:txBody>
      </p:sp>
      <p:sp>
        <p:nvSpPr>
          <p:cNvPr id="4" name="Tijdelijke aanduiding voor dianummer 3">
            <a:extLst>
              <a:ext uri="{FF2B5EF4-FFF2-40B4-BE49-F238E27FC236}">
                <a16:creationId xmlns:a16="http://schemas.microsoft.com/office/drawing/2014/main" id="{CC8DF19D-E9D5-F4E4-C4E4-FAFF953EDFAE}"/>
              </a:ext>
            </a:extLst>
          </p:cNvPr>
          <p:cNvSpPr>
            <a:spLocks noGrp="1"/>
          </p:cNvSpPr>
          <p:nvPr>
            <p:ph type="sldNum" sz="quarter" idx="5"/>
          </p:nvPr>
        </p:nvSpPr>
        <p:spPr/>
        <p:txBody>
          <a:bodyPr/>
          <a:lstStyle/>
          <a:p>
            <a:fld id="{539A0A48-EDB1-4AFE-B1B7-10CE2A416496}" type="slidenum">
              <a:rPr lang="en-GB" smtClean="0"/>
              <a:t>6</a:t>
            </a:fld>
            <a:endParaRPr lang="en-GB"/>
          </a:p>
        </p:txBody>
      </p:sp>
    </p:spTree>
    <p:extLst>
      <p:ext uri="{BB962C8B-B14F-4D97-AF65-F5344CB8AC3E}">
        <p14:creationId xmlns:p14="http://schemas.microsoft.com/office/powerpoint/2010/main" val="10195942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115</a:t>
            </a:fld>
            <a:endParaRPr lang="en-GB"/>
          </a:p>
        </p:txBody>
      </p:sp>
    </p:spTree>
    <p:extLst>
      <p:ext uri="{BB962C8B-B14F-4D97-AF65-F5344CB8AC3E}">
        <p14:creationId xmlns:p14="http://schemas.microsoft.com/office/powerpoint/2010/main" val="20693586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116</a:t>
            </a:fld>
            <a:endParaRPr lang="en-GB"/>
          </a:p>
        </p:txBody>
      </p:sp>
    </p:spTree>
    <p:extLst>
      <p:ext uri="{BB962C8B-B14F-4D97-AF65-F5344CB8AC3E}">
        <p14:creationId xmlns:p14="http://schemas.microsoft.com/office/powerpoint/2010/main" val="2523447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117</a:t>
            </a:fld>
            <a:endParaRPr lang="en-GB"/>
          </a:p>
        </p:txBody>
      </p:sp>
    </p:spTree>
    <p:extLst>
      <p:ext uri="{BB962C8B-B14F-4D97-AF65-F5344CB8AC3E}">
        <p14:creationId xmlns:p14="http://schemas.microsoft.com/office/powerpoint/2010/main" val="8790722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118</a:t>
            </a:fld>
            <a:endParaRPr lang="en-GB"/>
          </a:p>
        </p:txBody>
      </p:sp>
    </p:spTree>
    <p:extLst>
      <p:ext uri="{BB962C8B-B14F-4D97-AF65-F5344CB8AC3E}">
        <p14:creationId xmlns:p14="http://schemas.microsoft.com/office/powerpoint/2010/main" val="11392267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119</a:t>
            </a:fld>
            <a:endParaRPr lang="en-GB"/>
          </a:p>
        </p:txBody>
      </p:sp>
    </p:spTree>
    <p:extLst>
      <p:ext uri="{BB962C8B-B14F-4D97-AF65-F5344CB8AC3E}">
        <p14:creationId xmlns:p14="http://schemas.microsoft.com/office/powerpoint/2010/main" val="29823772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120</a:t>
            </a:fld>
            <a:endParaRPr lang="en-GB"/>
          </a:p>
        </p:txBody>
      </p:sp>
    </p:spTree>
    <p:extLst>
      <p:ext uri="{BB962C8B-B14F-4D97-AF65-F5344CB8AC3E}">
        <p14:creationId xmlns:p14="http://schemas.microsoft.com/office/powerpoint/2010/main" val="11812427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122</a:t>
            </a:fld>
            <a:endParaRPr lang="en-GB"/>
          </a:p>
        </p:txBody>
      </p:sp>
    </p:spTree>
    <p:extLst>
      <p:ext uri="{BB962C8B-B14F-4D97-AF65-F5344CB8AC3E}">
        <p14:creationId xmlns:p14="http://schemas.microsoft.com/office/powerpoint/2010/main" val="21430293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124</a:t>
            </a:fld>
            <a:endParaRPr lang="en-GB"/>
          </a:p>
        </p:txBody>
      </p:sp>
    </p:spTree>
    <p:extLst>
      <p:ext uri="{BB962C8B-B14F-4D97-AF65-F5344CB8AC3E}">
        <p14:creationId xmlns:p14="http://schemas.microsoft.com/office/powerpoint/2010/main" val="8596735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128</a:t>
            </a:fld>
            <a:endParaRPr lang="en-GB"/>
          </a:p>
        </p:txBody>
      </p:sp>
    </p:spTree>
    <p:extLst>
      <p:ext uri="{BB962C8B-B14F-4D97-AF65-F5344CB8AC3E}">
        <p14:creationId xmlns:p14="http://schemas.microsoft.com/office/powerpoint/2010/main" val="27140330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133</a:t>
            </a:fld>
            <a:endParaRPr lang="en-GB"/>
          </a:p>
        </p:txBody>
      </p:sp>
    </p:spTree>
    <p:extLst>
      <p:ext uri="{BB962C8B-B14F-4D97-AF65-F5344CB8AC3E}">
        <p14:creationId xmlns:p14="http://schemas.microsoft.com/office/powerpoint/2010/main" val="993858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FE609A-E892-FC80-978B-546EEFBDE869}"/>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68E5A084-7EB8-F4DD-8908-638EDE758B7A}"/>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BA424B22-1784-63BC-8833-3EA5D36BB6B2}"/>
              </a:ext>
            </a:extLst>
          </p:cNvPr>
          <p:cNvSpPr>
            <a:spLocks noGrp="1"/>
          </p:cNvSpPr>
          <p:nvPr>
            <p:ph type="body" idx="1"/>
          </p:nvPr>
        </p:nvSpPr>
        <p:spPr/>
        <p:txBody>
          <a:bodyPr/>
          <a:lstStyle/>
          <a:p>
            <a:endParaRPr lang="nl-NL" dirty="0"/>
          </a:p>
        </p:txBody>
      </p:sp>
      <p:sp>
        <p:nvSpPr>
          <p:cNvPr id="4" name="Tijdelijke aanduiding voor dianummer 3">
            <a:extLst>
              <a:ext uri="{FF2B5EF4-FFF2-40B4-BE49-F238E27FC236}">
                <a16:creationId xmlns:a16="http://schemas.microsoft.com/office/drawing/2014/main" id="{9DF2F1B8-E4F7-4010-CE92-D658AF22DFAC}"/>
              </a:ext>
            </a:extLst>
          </p:cNvPr>
          <p:cNvSpPr>
            <a:spLocks noGrp="1"/>
          </p:cNvSpPr>
          <p:nvPr>
            <p:ph type="sldNum" sz="quarter" idx="5"/>
          </p:nvPr>
        </p:nvSpPr>
        <p:spPr/>
        <p:txBody>
          <a:bodyPr/>
          <a:lstStyle/>
          <a:p>
            <a:fld id="{539A0A48-EDB1-4AFE-B1B7-10CE2A416496}" type="slidenum">
              <a:rPr lang="en-GB" smtClean="0"/>
              <a:t>7</a:t>
            </a:fld>
            <a:endParaRPr lang="en-GB"/>
          </a:p>
        </p:txBody>
      </p:sp>
    </p:spTree>
    <p:extLst>
      <p:ext uri="{BB962C8B-B14F-4D97-AF65-F5344CB8AC3E}">
        <p14:creationId xmlns:p14="http://schemas.microsoft.com/office/powerpoint/2010/main" val="36794104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141</a:t>
            </a:fld>
            <a:endParaRPr lang="en-GB"/>
          </a:p>
        </p:txBody>
      </p:sp>
    </p:spTree>
    <p:extLst>
      <p:ext uri="{BB962C8B-B14F-4D97-AF65-F5344CB8AC3E}">
        <p14:creationId xmlns:p14="http://schemas.microsoft.com/office/powerpoint/2010/main" val="30831619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142</a:t>
            </a:fld>
            <a:endParaRPr lang="en-GB"/>
          </a:p>
        </p:txBody>
      </p:sp>
    </p:spTree>
    <p:extLst>
      <p:ext uri="{BB962C8B-B14F-4D97-AF65-F5344CB8AC3E}">
        <p14:creationId xmlns:p14="http://schemas.microsoft.com/office/powerpoint/2010/main" val="21340416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146</a:t>
            </a:fld>
            <a:endParaRPr lang="en-GB"/>
          </a:p>
        </p:txBody>
      </p:sp>
    </p:spTree>
    <p:extLst>
      <p:ext uri="{BB962C8B-B14F-4D97-AF65-F5344CB8AC3E}">
        <p14:creationId xmlns:p14="http://schemas.microsoft.com/office/powerpoint/2010/main" val="40505878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147</a:t>
            </a:fld>
            <a:endParaRPr lang="en-GB"/>
          </a:p>
        </p:txBody>
      </p:sp>
    </p:spTree>
    <p:extLst>
      <p:ext uri="{BB962C8B-B14F-4D97-AF65-F5344CB8AC3E}">
        <p14:creationId xmlns:p14="http://schemas.microsoft.com/office/powerpoint/2010/main" val="1926823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10</a:t>
            </a:fld>
            <a:endParaRPr lang="en-GB"/>
          </a:p>
        </p:txBody>
      </p:sp>
    </p:spTree>
    <p:extLst>
      <p:ext uri="{BB962C8B-B14F-4D97-AF65-F5344CB8AC3E}">
        <p14:creationId xmlns:p14="http://schemas.microsoft.com/office/powerpoint/2010/main" val="528114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13</a:t>
            </a:fld>
            <a:endParaRPr lang="en-GB"/>
          </a:p>
        </p:txBody>
      </p:sp>
    </p:spTree>
    <p:extLst>
      <p:ext uri="{BB962C8B-B14F-4D97-AF65-F5344CB8AC3E}">
        <p14:creationId xmlns:p14="http://schemas.microsoft.com/office/powerpoint/2010/main" val="1504264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14</a:t>
            </a:fld>
            <a:endParaRPr lang="en-GB"/>
          </a:p>
        </p:txBody>
      </p:sp>
    </p:spTree>
    <p:extLst>
      <p:ext uri="{BB962C8B-B14F-4D97-AF65-F5344CB8AC3E}">
        <p14:creationId xmlns:p14="http://schemas.microsoft.com/office/powerpoint/2010/main" val="21567011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Corporate Log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464F84-246C-4657-8172-1E2969D0F603}" type="datetime1">
              <a:rPr lang="en-GB" smtClean="0"/>
              <a:t>13/11/2024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AE184E0-0BD4-4705-A12B-9B71DDE63301}" type="slidenum">
              <a:rPr lang="en-GB" smtClean="0"/>
              <a:t>‹nr.›</a:t>
            </a:fld>
            <a:endParaRPr lang="en-GB"/>
          </a:p>
        </p:txBody>
      </p:sp>
      <p:pic>
        <p:nvPicPr>
          <p:cNvPr id="6" name="Logo Large EN"/>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77747" y="2283675"/>
            <a:ext cx="4800610" cy="4172720"/>
          </a:xfrm>
          <a:prstGeom prst="rect">
            <a:avLst/>
          </a:prstGeom>
        </p:spPr>
      </p:pic>
    </p:spTree>
    <p:extLst>
      <p:ext uri="{BB962C8B-B14F-4D97-AF65-F5344CB8AC3E}">
        <p14:creationId xmlns:p14="http://schemas.microsoft.com/office/powerpoint/2010/main" val="1091436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le 1"/>
          <p:cNvSpPr>
            <a:spLocks noGrp="1"/>
          </p:cNvSpPr>
          <p:nvPr>
            <p:ph type="ctrTitle"/>
          </p:nvPr>
        </p:nvSpPr>
        <p:spPr>
          <a:xfrm>
            <a:off x="1300401" y="1596250"/>
            <a:ext cx="14737874" cy="3395698"/>
          </a:xfrm>
        </p:spPr>
        <p:txBody>
          <a:bodyPr anchor="b"/>
          <a:lstStyle>
            <a:lvl1pPr algn="ctr">
              <a:defRPr sz="8534"/>
            </a:lvl1pPr>
          </a:lstStyle>
          <a:p>
            <a:r>
              <a:rPr lang="nl-NL"/>
              <a:t>Klik om stijl te bewerken</a:t>
            </a:r>
            <a:endParaRPr lang="en-US" dirty="0"/>
          </a:p>
        </p:txBody>
      </p:sp>
      <p:sp>
        <p:nvSpPr>
          <p:cNvPr id="3" name="Subtitle 2"/>
          <p:cNvSpPr>
            <a:spLocks noGrp="1"/>
          </p:cNvSpPr>
          <p:nvPr>
            <p:ph type="subTitle" idx="1"/>
          </p:nvPr>
        </p:nvSpPr>
        <p:spPr>
          <a:xfrm>
            <a:off x="2167335" y="5122899"/>
            <a:ext cx="13004007" cy="2354862"/>
          </a:xfrm>
        </p:spPr>
        <p:txBody>
          <a:bodyPr/>
          <a:lstStyle>
            <a:lvl1pPr marL="0" indent="0" algn="ctr">
              <a:buNone/>
              <a:defRPr sz="3414"/>
            </a:lvl1pPr>
            <a:lvl2pPr marL="650257" indent="0" algn="ctr">
              <a:buNone/>
              <a:defRPr sz="2845"/>
            </a:lvl2pPr>
            <a:lvl3pPr marL="1300513" indent="0" algn="ctr">
              <a:buNone/>
              <a:defRPr sz="2560"/>
            </a:lvl3pPr>
            <a:lvl4pPr marL="1950770" indent="0" algn="ctr">
              <a:buNone/>
              <a:defRPr sz="2276"/>
            </a:lvl4pPr>
            <a:lvl5pPr marL="2601025" indent="0" algn="ctr">
              <a:buNone/>
              <a:defRPr sz="2276"/>
            </a:lvl5pPr>
            <a:lvl6pPr marL="3251282" indent="0" algn="ctr">
              <a:buNone/>
              <a:defRPr sz="2276"/>
            </a:lvl6pPr>
            <a:lvl7pPr marL="3901538" indent="0" algn="ctr">
              <a:buNone/>
              <a:defRPr sz="2276"/>
            </a:lvl7pPr>
            <a:lvl8pPr marL="4551795" indent="0" algn="ctr">
              <a:buNone/>
              <a:defRPr sz="2276"/>
            </a:lvl8pPr>
            <a:lvl9pPr marL="5202051" indent="0" algn="ctr">
              <a:buNone/>
              <a:defRPr sz="2276"/>
            </a:lvl9pPr>
          </a:lstStyle>
          <a:p>
            <a:r>
              <a:rPr lang="nl-NL"/>
              <a:t>Klikken om de ondertitelstijl van het model te bewerken</a:t>
            </a:r>
            <a:endParaRPr lang="en-US" dirty="0"/>
          </a:p>
        </p:txBody>
      </p:sp>
      <p:sp>
        <p:nvSpPr>
          <p:cNvPr id="4" name="Date Placeholder 3"/>
          <p:cNvSpPr>
            <a:spLocks noGrp="1"/>
          </p:cNvSpPr>
          <p:nvPr>
            <p:ph type="dt" sz="half" idx="10"/>
          </p:nvPr>
        </p:nvSpPr>
        <p:spPr/>
        <p:txBody>
          <a:bodyPr/>
          <a:lstStyle/>
          <a:p>
            <a:fld id="{64BCFFAE-86B7-4750-8309-6C47713AD784}" type="datetimeFigureOut">
              <a:rPr lang="nl-BE" smtClean="0"/>
              <a:t>13/11/2024</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D4B2C5E5-8F71-497B-9DA0-C824552C5D88}" type="slidenum">
              <a:rPr lang="nl-BE" smtClean="0"/>
              <a:t>‹nr.›</a:t>
            </a:fld>
            <a:endParaRPr lang="nl-BE"/>
          </a:p>
        </p:txBody>
      </p:sp>
    </p:spTree>
    <p:extLst>
      <p:ext uri="{BB962C8B-B14F-4D97-AF65-F5344CB8AC3E}">
        <p14:creationId xmlns:p14="http://schemas.microsoft.com/office/powerpoint/2010/main" val="1332307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64BCFFAE-86B7-4750-8309-6C47713AD784}" type="datetimeFigureOut">
              <a:rPr lang="nl-BE" smtClean="0"/>
              <a:t>13/11/2024</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D4B2C5E5-8F71-497B-9DA0-C824552C5D88}" type="slidenum">
              <a:rPr lang="nl-BE" smtClean="0"/>
              <a:t>‹nr.›</a:t>
            </a:fld>
            <a:endParaRPr lang="nl-BE"/>
          </a:p>
        </p:txBody>
      </p:sp>
    </p:spTree>
    <p:extLst>
      <p:ext uri="{BB962C8B-B14F-4D97-AF65-F5344CB8AC3E}">
        <p14:creationId xmlns:p14="http://schemas.microsoft.com/office/powerpoint/2010/main" val="4090541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p:nvPr>
        </p:nvSpPr>
        <p:spPr>
          <a:xfrm>
            <a:off x="1183004" y="2431630"/>
            <a:ext cx="14954608" cy="4057226"/>
          </a:xfrm>
        </p:spPr>
        <p:txBody>
          <a:bodyPr anchor="b"/>
          <a:lstStyle>
            <a:lvl1pPr>
              <a:defRPr sz="8534"/>
            </a:lvl1pPr>
          </a:lstStyle>
          <a:p>
            <a:r>
              <a:rPr lang="nl-NL"/>
              <a:t>Klik om stijl te bewerken</a:t>
            </a:r>
            <a:endParaRPr lang="en-US" dirty="0"/>
          </a:p>
        </p:txBody>
      </p:sp>
      <p:sp>
        <p:nvSpPr>
          <p:cNvPr id="3" name="Text Placeholder 2"/>
          <p:cNvSpPr>
            <a:spLocks noGrp="1"/>
          </p:cNvSpPr>
          <p:nvPr>
            <p:ph type="body" idx="1"/>
          </p:nvPr>
        </p:nvSpPr>
        <p:spPr>
          <a:xfrm>
            <a:off x="1183004" y="6527239"/>
            <a:ext cx="14954608" cy="2133599"/>
          </a:xfrm>
        </p:spPr>
        <p:txBody>
          <a:bodyPr/>
          <a:lstStyle>
            <a:lvl1pPr marL="0" indent="0">
              <a:buNone/>
              <a:defRPr sz="3414">
                <a:solidFill>
                  <a:schemeClr val="tx1"/>
                </a:solidFill>
              </a:defRPr>
            </a:lvl1pPr>
            <a:lvl2pPr marL="650257" indent="0">
              <a:buNone/>
              <a:defRPr sz="2845">
                <a:solidFill>
                  <a:schemeClr val="tx1">
                    <a:tint val="75000"/>
                  </a:schemeClr>
                </a:solidFill>
              </a:defRPr>
            </a:lvl2pPr>
            <a:lvl3pPr marL="1300513" indent="0">
              <a:buNone/>
              <a:defRPr sz="2560">
                <a:solidFill>
                  <a:schemeClr val="tx1">
                    <a:tint val="75000"/>
                  </a:schemeClr>
                </a:solidFill>
              </a:defRPr>
            </a:lvl3pPr>
            <a:lvl4pPr marL="1950770" indent="0">
              <a:buNone/>
              <a:defRPr sz="2276">
                <a:solidFill>
                  <a:schemeClr val="tx1">
                    <a:tint val="75000"/>
                  </a:schemeClr>
                </a:solidFill>
              </a:defRPr>
            </a:lvl4pPr>
            <a:lvl5pPr marL="2601025" indent="0">
              <a:buNone/>
              <a:defRPr sz="2276">
                <a:solidFill>
                  <a:schemeClr val="tx1">
                    <a:tint val="75000"/>
                  </a:schemeClr>
                </a:solidFill>
              </a:defRPr>
            </a:lvl5pPr>
            <a:lvl6pPr marL="3251282" indent="0">
              <a:buNone/>
              <a:defRPr sz="2276">
                <a:solidFill>
                  <a:schemeClr val="tx1">
                    <a:tint val="75000"/>
                  </a:schemeClr>
                </a:solidFill>
              </a:defRPr>
            </a:lvl6pPr>
            <a:lvl7pPr marL="3901538" indent="0">
              <a:buNone/>
              <a:defRPr sz="2276">
                <a:solidFill>
                  <a:schemeClr val="tx1">
                    <a:tint val="75000"/>
                  </a:schemeClr>
                </a:solidFill>
              </a:defRPr>
            </a:lvl7pPr>
            <a:lvl8pPr marL="4551795" indent="0">
              <a:buNone/>
              <a:defRPr sz="2276">
                <a:solidFill>
                  <a:schemeClr val="tx1">
                    <a:tint val="75000"/>
                  </a:schemeClr>
                </a:solidFill>
              </a:defRPr>
            </a:lvl8pPr>
            <a:lvl9pPr marL="5202051" indent="0">
              <a:buNone/>
              <a:defRPr sz="2276">
                <a:solidFill>
                  <a:schemeClr val="tx1">
                    <a:tint val="75000"/>
                  </a:schemeClr>
                </a:solidFill>
              </a:defRPr>
            </a:lvl9pPr>
          </a:lstStyle>
          <a:p>
            <a:pPr lvl="0"/>
            <a:r>
              <a:rPr lang="nl-NL"/>
              <a:t>Tekststijl van het model bewerken</a:t>
            </a:r>
          </a:p>
        </p:txBody>
      </p:sp>
      <p:sp>
        <p:nvSpPr>
          <p:cNvPr id="4" name="Date Placeholder 3"/>
          <p:cNvSpPr>
            <a:spLocks noGrp="1"/>
          </p:cNvSpPr>
          <p:nvPr>
            <p:ph type="dt" sz="half" idx="10"/>
          </p:nvPr>
        </p:nvSpPr>
        <p:spPr/>
        <p:txBody>
          <a:bodyPr/>
          <a:lstStyle/>
          <a:p>
            <a:fld id="{64BCFFAE-86B7-4750-8309-6C47713AD784}" type="datetimeFigureOut">
              <a:rPr lang="nl-BE" smtClean="0"/>
              <a:t>13/11/2024</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D4B2C5E5-8F71-497B-9DA0-C824552C5D88}" type="slidenum">
              <a:rPr lang="nl-BE" smtClean="0"/>
              <a:t>‹nr.›</a:t>
            </a:fld>
            <a:endParaRPr lang="nl-BE"/>
          </a:p>
        </p:txBody>
      </p:sp>
    </p:spTree>
    <p:extLst>
      <p:ext uri="{BB962C8B-B14F-4D97-AF65-F5344CB8AC3E}">
        <p14:creationId xmlns:p14="http://schemas.microsoft.com/office/powerpoint/2010/main" val="13976461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sz="half" idx="1"/>
          </p:nvPr>
        </p:nvSpPr>
        <p:spPr>
          <a:xfrm>
            <a:off x="1192034" y="2596445"/>
            <a:ext cx="7368937" cy="618857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Content Placeholder 3"/>
          <p:cNvSpPr>
            <a:spLocks noGrp="1"/>
          </p:cNvSpPr>
          <p:nvPr>
            <p:ph sz="half" idx="2"/>
          </p:nvPr>
        </p:nvSpPr>
        <p:spPr>
          <a:xfrm>
            <a:off x="8777705" y="2596445"/>
            <a:ext cx="7368937" cy="618857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Date Placeholder 4"/>
          <p:cNvSpPr>
            <a:spLocks noGrp="1"/>
          </p:cNvSpPr>
          <p:nvPr>
            <p:ph type="dt" sz="half" idx="10"/>
          </p:nvPr>
        </p:nvSpPr>
        <p:spPr/>
        <p:txBody>
          <a:bodyPr/>
          <a:lstStyle/>
          <a:p>
            <a:fld id="{64BCFFAE-86B7-4750-8309-6C47713AD784}" type="datetimeFigureOut">
              <a:rPr lang="nl-BE" smtClean="0"/>
              <a:t>13/11/2024</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D4B2C5E5-8F71-497B-9DA0-C824552C5D88}" type="slidenum">
              <a:rPr lang="nl-BE" smtClean="0"/>
              <a:t>‹nr.›</a:t>
            </a:fld>
            <a:endParaRPr lang="nl-BE"/>
          </a:p>
        </p:txBody>
      </p:sp>
    </p:spTree>
    <p:extLst>
      <p:ext uri="{BB962C8B-B14F-4D97-AF65-F5344CB8AC3E}">
        <p14:creationId xmlns:p14="http://schemas.microsoft.com/office/powerpoint/2010/main" val="4815057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a:xfrm>
            <a:off x="1194292" y="519291"/>
            <a:ext cx="14954608" cy="1885245"/>
          </a:xfrm>
        </p:spPr>
        <p:txBody>
          <a:bodyPr/>
          <a:lstStyle/>
          <a:p>
            <a:r>
              <a:rPr lang="nl-NL"/>
              <a:t>Klik om stijl te bewerken</a:t>
            </a:r>
            <a:endParaRPr lang="en-US" dirty="0"/>
          </a:p>
        </p:txBody>
      </p:sp>
      <p:sp>
        <p:nvSpPr>
          <p:cNvPr id="3" name="Text Placeholder 2"/>
          <p:cNvSpPr>
            <a:spLocks noGrp="1"/>
          </p:cNvSpPr>
          <p:nvPr>
            <p:ph type="body" idx="1"/>
          </p:nvPr>
        </p:nvSpPr>
        <p:spPr>
          <a:xfrm>
            <a:off x="1194294" y="2390988"/>
            <a:ext cx="7335071" cy="1171786"/>
          </a:xfrm>
        </p:spPr>
        <p:txBody>
          <a:bodyPr anchor="b"/>
          <a:lstStyle>
            <a:lvl1pPr marL="0" indent="0">
              <a:buNone/>
              <a:defRPr sz="3414" b="1"/>
            </a:lvl1pPr>
            <a:lvl2pPr marL="650257" indent="0">
              <a:buNone/>
              <a:defRPr sz="2845" b="1"/>
            </a:lvl2pPr>
            <a:lvl3pPr marL="1300513" indent="0">
              <a:buNone/>
              <a:defRPr sz="2560" b="1"/>
            </a:lvl3pPr>
            <a:lvl4pPr marL="1950770" indent="0">
              <a:buNone/>
              <a:defRPr sz="2276" b="1"/>
            </a:lvl4pPr>
            <a:lvl5pPr marL="2601025" indent="0">
              <a:buNone/>
              <a:defRPr sz="2276" b="1"/>
            </a:lvl5pPr>
            <a:lvl6pPr marL="3251282" indent="0">
              <a:buNone/>
              <a:defRPr sz="2276" b="1"/>
            </a:lvl6pPr>
            <a:lvl7pPr marL="3901538" indent="0">
              <a:buNone/>
              <a:defRPr sz="2276" b="1"/>
            </a:lvl7pPr>
            <a:lvl8pPr marL="4551795" indent="0">
              <a:buNone/>
              <a:defRPr sz="2276" b="1"/>
            </a:lvl8pPr>
            <a:lvl9pPr marL="5202051" indent="0">
              <a:buNone/>
              <a:defRPr sz="2276" b="1"/>
            </a:lvl9pPr>
          </a:lstStyle>
          <a:p>
            <a:pPr lvl="0"/>
            <a:r>
              <a:rPr lang="nl-NL"/>
              <a:t>Tekststijl van het model bewerken</a:t>
            </a:r>
          </a:p>
        </p:txBody>
      </p:sp>
      <p:sp>
        <p:nvSpPr>
          <p:cNvPr id="4" name="Content Placeholder 3"/>
          <p:cNvSpPr>
            <a:spLocks noGrp="1"/>
          </p:cNvSpPr>
          <p:nvPr>
            <p:ph sz="half" idx="2"/>
          </p:nvPr>
        </p:nvSpPr>
        <p:spPr>
          <a:xfrm>
            <a:off x="1194294" y="3562774"/>
            <a:ext cx="7335071" cy="5240303"/>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Text Placeholder 4"/>
          <p:cNvSpPr>
            <a:spLocks noGrp="1"/>
          </p:cNvSpPr>
          <p:nvPr>
            <p:ph type="body" sz="quarter" idx="3"/>
          </p:nvPr>
        </p:nvSpPr>
        <p:spPr>
          <a:xfrm>
            <a:off x="8777706" y="2390988"/>
            <a:ext cx="7371195" cy="1171786"/>
          </a:xfrm>
        </p:spPr>
        <p:txBody>
          <a:bodyPr anchor="b"/>
          <a:lstStyle>
            <a:lvl1pPr marL="0" indent="0">
              <a:buNone/>
              <a:defRPr sz="3414" b="1"/>
            </a:lvl1pPr>
            <a:lvl2pPr marL="650257" indent="0">
              <a:buNone/>
              <a:defRPr sz="2845" b="1"/>
            </a:lvl2pPr>
            <a:lvl3pPr marL="1300513" indent="0">
              <a:buNone/>
              <a:defRPr sz="2560" b="1"/>
            </a:lvl3pPr>
            <a:lvl4pPr marL="1950770" indent="0">
              <a:buNone/>
              <a:defRPr sz="2276" b="1"/>
            </a:lvl4pPr>
            <a:lvl5pPr marL="2601025" indent="0">
              <a:buNone/>
              <a:defRPr sz="2276" b="1"/>
            </a:lvl5pPr>
            <a:lvl6pPr marL="3251282" indent="0">
              <a:buNone/>
              <a:defRPr sz="2276" b="1"/>
            </a:lvl6pPr>
            <a:lvl7pPr marL="3901538" indent="0">
              <a:buNone/>
              <a:defRPr sz="2276" b="1"/>
            </a:lvl7pPr>
            <a:lvl8pPr marL="4551795" indent="0">
              <a:buNone/>
              <a:defRPr sz="2276" b="1"/>
            </a:lvl8pPr>
            <a:lvl9pPr marL="5202051" indent="0">
              <a:buNone/>
              <a:defRPr sz="2276" b="1"/>
            </a:lvl9pPr>
          </a:lstStyle>
          <a:p>
            <a:pPr lvl="0"/>
            <a:r>
              <a:rPr lang="nl-NL"/>
              <a:t>Tekststijl van het model bewerken</a:t>
            </a:r>
          </a:p>
        </p:txBody>
      </p:sp>
      <p:sp>
        <p:nvSpPr>
          <p:cNvPr id="6" name="Content Placeholder 5"/>
          <p:cNvSpPr>
            <a:spLocks noGrp="1"/>
          </p:cNvSpPr>
          <p:nvPr>
            <p:ph sz="quarter" idx="4"/>
          </p:nvPr>
        </p:nvSpPr>
        <p:spPr>
          <a:xfrm>
            <a:off x="8777706" y="3562774"/>
            <a:ext cx="7371195" cy="5240303"/>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Date Placeholder 6"/>
          <p:cNvSpPr>
            <a:spLocks noGrp="1"/>
          </p:cNvSpPr>
          <p:nvPr>
            <p:ph type="dt" sz="half" idx="10"/>
          </p:nvPr>
        </p:nvSpPr>
        <p:spPr/>
        <p:txBody>
          <a:bodyPr/>
          <a:lstStyle/>
          <a:p>
            <a:fld id="{64BCFFAE-86B7-4750-8309-6C47713AD784}" type="datetimeFigureOut">
              <a:rPr lang="nl-BE" smtClean="0"/>
              <a:t>13/11/2024</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D4B2C5E5-8F71-497B-9DA0-C824552C5D88}" type="slidenum">
              <a:rPr lang="nl-BE" smtClean="0"/>
              <a:t>‹nr.›</a:t>
            </a:fld>
            <a:endParaRPr lang="nl-BE"/>
          </a:p>
        </p:txBody>
      </p:sp>
    </p:spTree>
    <p:extLst>
      <p:ext uri="{BB962C8B-B14F-4D97-AF65-F5344CB8AC3E}">
        <p14:creationId xmlns:p14="http://schemas.microsoft.com/office/powerpoint/2010/main" val="18651447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Date Placeholder 2"/>
          <p:cNvSpPr>
            <a:spLocks noGrp="1"/>
          </p:cNvSpPr>
          <p:nvPr>
            <p:ph type="dt" sz="half" idx="10"/>
          </p:nvPr>
        </p:nvSpPr>
        <p:spPr/>
        <p:txBody>
          <a:bodyPr/>
          <a:lstStyle/>
          <a:p>
            <a:fld id="{64BCFFAE-86B7-4750-8309-6C47713AD784}" type="datetimeFigureOut">
              <a:rPr lang="nl-BE" smtClean="0"/>
              <a:t>13/11/2024</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D4B2C5E5-8F71-497B-9DA0-C824552C5D88}" type="slidenum">
              <a:rPr lang="nl-BE" smtClean="0"/>
              <a:t>‹nr.›</a:t>
            </a:fld>
            <a:endParaRPr lang="nl-BE"/>
          </a:p>
        </p:txBody>
      </p:sp>
    </p:spTree>
    <p:extLst>
      <p:ext uri="{BB962C8B-B14F-4D97-AF65-F5344CB8AC3E}">
        <p14:creationId xmlns:p14="http://schemas.microsoft.com/office/powerpoint/2010/main" val="9825996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BCFFAE-86B7-4750-8309-6C47713AD784}" type="datetimeFigureOut">
              <a:rPr lang="nl-BE" smtClean="0"/>
              <a:t>13/11/2024</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D4B2C5E5-8F71-497B-9DA0-C824552C5D88}" type="slidenum">
              <a:rPr lang="nl-BE" smtClean="0"/>
              <a:t>‹nr.›</a:t>
            </a:fld>
            <a:endParaRPr lang="nl-BE"/>
          </a:p>
        </p:txBody>
      </p:sp>
    </p:spTree>
    <p:extLst>
      <p:ext uri="{BB962C8B-B14F-4D97-AF65-F5344CB8AC3E}">
        <p14:creationId xmlns:p14="http://schemas.microsoft.com/office/powerpoint/2010/main" val="40997392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1194292" y="650240"/>
            <a:ext cx="5592175" cy="2275840"/>
          </a:xfrm>
        </p:spPr>
        <p:txBody>
          <a:bodyPr anchor="b"/>
          <a:lstStyle>
            <a:lvl1pPr>
              <a:defRPr sz="4551"/>
            </a:lvl1pPr>
          </a:lstStyle>
          <a:p>
            <a:r>
              <a:rPr lang="nl-NL"/>
              <a:t>Klik om stijl te bewerken</a:t>
            </a:r>
            <a:endParaRPr lang="en-US" dirty="0"/>
          </a:p>
        </p:txBody>
      </p:sp>
      <p:sp>
        <p:nvSpPr>
          <p:cNvPr id="3" name="Content Placeholder 2"/>
          <p:cNvSpPr>
            <a:spLocks noGrp="1"/>
          </p:cNvSpPr>
          <p:nvPr>
            <p:ph idx="1"/>
          </p:nvPr>
        </p:nvSpPr>
        <p:spPr>
          <a:xfrm>
            <a:off x="7371195" y="1404340"/>
            <a:ext cx="8777704" cy="6931378"/>
          </a:xfrm>
        </p:spPr>
        <p:txBody>
          <a:bodyPr/>
          <a:lstStyle>
            <a:lvl1pPr>
              <a:defRPr sz="4551"/>
            </a:lvl1pPr>
            <a:lvl2pPr>
              <a:defRPr sz="3982"/>
            </a:lvl2pPr>
            <a:lvl3pPr>
              <a:defRPr sz="3414"/>
            </a:lvl3pPr>
            <a:lvl4pPr>
              <a:defRPr sz="2845"/>
            </a:lvl4pPr>
            <a:lvl5pPr>
              <a:defRPr sz="2845"/>
            </a:lvl5pPr>
            <a:lvl6pPr>
              <a:defRPr sz="2845"/>
            </a:lvl6pPr>
            <a:lvl7pPr>
              <a:defRPr sz="2845"/>
            </a:lvl7pPr>
            <a:lvl8pPr>
              <a:defRPr sz="2845"/>
            </a:lvl8pPr>
            <a:lvl9pPr>
              <a:defRPr sz="2845"/>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ext Placeholder 3"/>
          <p:cNvSpPr>
            <a:spLocks noGrp="1"/>
          </p:cNvSpPr>
          <p:nvPr>
            <p:ph type="body" sz="half" idx="2"/>
          </p:nvPr>
        </p:nvSpPr>
        <p:spPr>
          <a:xfrm>
            <a:off x="1194292" y="2926080"/>
            <a:ext cx="5592175" cy="5420925"/>
          </a:xfrm>
        </p:spPr>
        <p:txBody>
          <a:bodyPr/>
          <a:lstStyle>
            <a:lvl1pPr marL="0" indent="0">
              <a:buNone/>
              <a:defRPr sz="2276"/>
            </a:lvl1pPr>
            <a:lvl2pPr marL="650257" indent="0">
              <a:buNone/>
              <a:defRPr sz="1991"/>
            </a:lvl2pPr>
            <a:lvl3pPr marL="1300513" indent="0">
              <a:buNone/>
              <a:defRPr sz="1707"/>
            </a:lvl3pPr>
            <a:lvl4pPr marL="1950770" indent="0">
              <a:buNone/>
              <a:defRPr sz="1422"/>
            </a:lvl4pPr>
            <a:lvl5pPr marL="2601025" indent="0">
              <a:buNone/>
              <a:defRPr sz="1422"/>
            </a:lvl5pPr>
            <a:lvl6pPr marL="3251282" indent="0">
              <a:buNone/>
              <a:defRPr sz="1422"/>
            </a:lvl6pPr>
            <a:lvl7pPr marL="3901538" indent="0">
              <a:buNone/>
              <a:defRPr sz="1422"/>
            </a:lvl7pPr>
            <a:lvl8pPr marL="4551795" indent="0">
              <a:buNone/>
              <a:defRPr sz="1422"/>
            </a:lvl8pPr>
            <a:lvl9pPr marL="5202051" indent="0">
              <a:buNone/>
              <a:defRPr sz="1422"/>
            </a:lvl9pPr>
          </a:lstStyle>
          <a:p>
            <a:pPr lvl="0"/>
            <a:r>
              <a:rPr lang="nl-NL"/>
              <a:t>Tekststijl van het model bewerken</a:t>
            </a:r>
          </a:p>
        </p:txBody>
      </p:sp>
      <p:sp>
        <p:nvSpPr>
          <p:cNvPr id="5" name="Date Placeholder 4"/>
          <p:cNvSpPr>
            <a:spLocks noGrp="1"/>
          </p:cNvSpPr>
          <p:nvPr>
            <p:ph type="dt" sz="half" idx="10"/>
          </p:nvPr>
        </p:nvSpPr>
        <p:spPr/>
        <p:txBody>
          <a:bodyPr/>
          <a:lstStyle/>
          <a:p>
            <a:fld id="{64BCFFAE-86B7-4750-8309-6C47713AD784}" type="datetimeFigureOut">
              <a:rPr lang="nl-BE" smtClean="0"/>
              <a:t>13/11/2024</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D4B2C5E5-8F71-497B-9DA0-C824552C5D88}" type="slidenum">
              <a:rPr lang="nl-BE" smtClean="0"/>
              <a:t>‹nr.›</a:t>
            </a:fld>
            <a:endParaRPr lang="nl-BE"/>
          </a:p>
        </p:txBody>
      </p:sp>
    </p:spTree>
    <p:extLst>
      <p:ext uri="{BB962C8B-B14F-4D97-AF65-F5344CB8AC3E}">
        <p14:creationId xmlns:p14="http://schemas.microsoft.com/office/powerpoint/2010/main" val="18840628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1194292" y="650240"/>
            <a:ext cx="5592175" cy="2275840"/>
          </a:xfrm>
        </p:spPr>
        <p:txBody>
          <a:bodyPr anchor="b"/>
          <a:lstStyle>
            <a:lvl1pPr>
              <a:defRPr sz="4551"/>
            </a:lvl1pPr>
          </a:lstStyle>
          <a:p>
            <a:r>
              <a:rPr lang="nl-NL"/>
              <a:t>Klik om stijl te bewerken</a:t>
            </a:r>
            <a:endParaRPr lang="en-US" dirty="0"/>
          </a:p>
        </p:txBody>
      </p:sp>
      <p:sp>
        <p:nvSpPr>
          <p:cNvPr id="3" name="Picture Placeholder 2"/>
          <p:cNvSpPr>
            <a:spLocks noGrp="1" noChangeAspect="1"/>
          </p:cNvSpPr>
          <p:nvPr>
            <p:ph type="pic" idx="1"/>
          </p:nvPr>
        </p:nvSpPr>
        <p:spPr>
          <a:xfrm>
            <a:off x="7371195" y="1404340"/>
            <a:ext cx="8777704" cy="6931378"/>
          </a:xfrm>
        </p:spPr>
        <p:txBody>
          <a:bodyPr anchor="t"/>
          <a:lstStyle>
            <a:lvl1pPr marL="0" indent="0">
              <a:buNone/>
              <a:defRPr sz="4551"/>
            </a:lvl1pPr>
            <a:lvl2pPr marL="650257" indent="0">
              <a:buNone/>
              <a:defRPr sz="3982"/>
            </a:lvl2pPr>
            <a:lvl3pPr marL="1300513" indent="0">
              <a:buNone/>
              <a:defRPr sz="3414"/>
            </a:lvl3pPr>
            <a:lvl4pPr marL="1950770" indent="0">
              <a:buNone/>
              <a:defRPr sz="2845"/>
            </a:lvl4pPr>
            <a:lvl5pPr marL="2601025" indent="0">
              <a:buNone/>
              <a:defRPr sz="2845"/>
            </a:lvl5pPr>
            <a:lvl6pPr marL="3251282" indent="0">
              <a:buNone/>
              <a:defRPr sz="2845"/>
            </a:lvl6pPr>
            <a:lvl7pPr marL="3901538" indent="0">
              <a:buNone/>
              <a:defRPr sz="2845"/>
            </a:lvl7pPr>
            <a:lvl8pPr marL="4551795" indent="0">
              <a:buNone/>
              <a:defRPr sz="2845"/>
            </a:lvl8pPr>
            <a:lvl9pPr marL="5202051" indent="0">
              <a:buNone/>
              <a:defRPr sz="2845"/>
            </a:lvl9pPr>
          </a:lstStyle>
          <a:p>
            <a:r>
              <a:rPr lang="nl-NL"/>
              <a:t>Klik op het pictogram als u een afbeelding wilt toevoegen</a:t>
            </a:r>
            <a:endParaRPr lang="en-US" dirty="0"/>
          </a:p>
        </p:txBody>
      </p:sp>
      <p:sp>
        <p:nvSpPr>
          <p:cNvPr id="4" name="Text Placeholder 3"/>
          <p:cNvSpPr>
            <a:spLocks noGrp="1"/>
          </p:cNvSpPr>
          <p:nvPr>
            <p:ph type="body" sz="half" idx="2"/>
          </p:nvPr>
        </p:nvSpPr>
        <p:spPr>
          <a:xfrm>
            <a:off x="1194292" y="2926080"/>
            <a:ext cx="5592175" cy="5420925"/>
          </a:xfrm>
        </p:spPr>
        <p:txBody>
          <a:bodyPr/>
          <a:lstStyle>
            <a:lvl1pPr marL="0" indent="0">
              <a:buNone/>
              <a:defRPr sz="2276"/>
            </a:lvl1pPr>
            <a:lvl2pPr marL="650257" indent="0">
              <a:buNone/>
              <a:defRPr sz="1991"/>
            </a:lvl2pPr>
            <a:lvl3pPr marL="1300513" indent="0">
              <a:buNone/>
              <a:defRPr sz="1707"/>
            </a:lvl3pPr>
            <a:lvl4pPr marL="1950770" indent="0">
              <a:buNone/>
              <a:defRPr sz="1422"/>
            </a:lvl4pPr>
            <a:lvl5pPr marL="2601025" indent="0">
              <a:buNone/>
              <a:defRPr sz="1422"/>
            </a:lvl5pPr>
            <a:lvl6pPr marL="3251282" indent="0">
              <a:buNone/>
              <a:defRPr sz="1422"/>
            </a:lvl6pPr>
            <a:lvl7pPr marL="3901538" indent="0">
              <a:buNone/>
              <a:defRPr sz="1422"/>
            </a:lvl7pPr>
            <a:lvl8pPr marL="4551795" indent="0">
              <a:buNone/>
              <a:defRPr sz="1422"/>
            </a:lvl8pPr>
            <a:lvl9pPr marL="5202051" indent="0">
              <a:buNone/>
              <a:defRPr sz="1422"/>
            </a:lvl9pPr>
          </a:lstStyle>
          <a:p>
            <a:pPr lvl="0"/>
            <a:r>
              <a:rPr lang="nl-NL"/>
              <a:t>Tekststijl van het model bewerken</a:t>
            </a:r>
          </a:p>
        </p:txBody>
      </p:sp>
      <p:sp>
        <p:nvSpPr>
          <p:cNvPr id="5" name="Date Placeholder 4"/>
          <p:cNvSpPr>
            <a:spLocks noGrp="1"/>
          </p:cNvSpPr>
          <p:nvPr>
            <p:ph type="dt" sz="half" idx="10"/>
          </p:nvPr>
        </p:nvSpPr>
        <p:spPr/>
        <p:txBody>
          <a:bodyPr/>
          <a:lstStyle/>
          <a:p>
            <a:fld id="{64BCFFAE-86B7-4750-8309-6C47713AD784}" type="datetimeFigureOut">
              <a:rPr lang="nl-BE" smtClean="0"/>
              <a:t>13/11/2024</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D4B2C5E5-8F71-497B-9DA0-C824552C5D88}" type="slidenum">
              <a:rPr lang="nl-BE" smtClean="0"/>
              <a:t>‹nr.›</a:t>
            </a:fld>
            <a:endParaRPr lang="nl-BE"/>
          </a:p>
        </p:txBody>
      </p:sp>
    </p:spTree>
    <p:extLst>
      <p:ext uri="{BB962C8B-B14F-4D97-AF65-F5344CB8AC3E}">
        <p14:creationId xmlns:p14="http://schemas.microsoft.com/office/powerpoint/2010/main" val="24884551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Vertical Text Placeholder 2"/>
          <p:cNvSpPr>
            <a:spLocks noGrp="1"/>
          </p:cNvSpPr>
          <p:nvPr>
            <p:ph type="body" orient="vert" idx="1"/>
          </p:nvPr>
        </p:nvSpPr>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64BCFFAE-86B7-4750-8309-6C47713AD784}" type="datetimeFigureOut">
              <a:rPr lang="nl-BE" smtClean="0"/>
              <a:t>13/11/2024</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D4B2C5E5-8F71-497B-9DA0-C824552C5D88}" type="slidenum">
              <a:rPr lang="nl-BE" smtClean="0"/>
              <a:t>‹nr.›</a:t>
            </a:fld>
            <a:endParaRPr lang="nl-BE"/>
          </a:p>
        </p:txBody>
      </p:sp>
    </p:spTree>
    <p:extLst>
      <p:ext uri="{BB962C8B-B14F-4D97-AF65-F5344CB8AC3E}">
        <p14:creationId xmlns:p14="http://schemas.microsoft.com/office/powerpoint/2010/main" val="2093178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sp>
        <p:nvSpPr>
          <p:cNvPr id="7" name="Rectangle 6"/>
          <p:cNvSpPr/>
          <p:nvPr userDrawn="1"/>
        </p:nvSpPr>
        <p:spPr>
          <a:xfrm>
            <a:off x="0" y="2295684"/>
            <a:ext cx="17338675" cy="560271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p:nvPr>
        </p:nvSpPr>
        <p:spPr bwMode="white">
          <a:xfrm>
            <a:off x="712340" y="2298145"/>
            <a:ext cx="12742426" cy="2359800"/>
          </a:xfrm>
        </p:spPr>
        <p:txBody>
          <a:bodyPr anchor="b">
            <a:noAutofit/>
          </a:bodyPr>
          <a:lstStyle>
            <a:lvl1pPr algn="l">
              <a:lnSpc>
                <a:spcPts val="11000"/>
              </a:lnSpc>
              <a:defRPr sz="4400" b="1" u="none" baseline="0">
                <a:solidFill>
                  <a:schemeClr val="bg1"/>
                </a:solidFill>
                <a:uFill>
                  <a:solidFill>
                    <a:schemeClr val="bg1"/>
                  </a:solidFill>
                </a:uFill>
                <a:latin typeface="Verdana" panose="020B0604030504040204" pitchFamily="34" charset="0"/>
                <a:ea typeface="Verdana" panose="020B0604030504040204" pitchFamily="34" charset="0"/>
                <a:cs typeface="Verdana" panose="020B0604030504040204" pitchFamily="34" charset="0"/>
              </a:defRPr>
            </a:lvl1pPr>
          </a:lstStyle>
          <a:p>
            <a:r>
              <a:rPr lang="en-US" noProof="0" dirty="0"/>
              <a:t>Click to edit Master title style</a:t>
            </a:r>
            <a:endParaRPr lang="en-GB" noProof="0" dirty="0"/>
          </a:p>
        </p:txBody>
      </p:sp>
      <p:sp>
        <p:nvSpPr>
          <p:cNvPr id="3" name="Subtitle 2"/>
          <p:cNvSpPr>
            <a:spLocks noGrp="1"/>
          </p:cNvSpPr>
          <p:nvPr>
            <p:ph type="subTitle" idx="1" hasCustomPrompt="1"/>
          </p:nvPr>
        </p:nvSpPr>
        <p:spPr bwMode="white">
          <a:xfrm>
            <a:off x="1283414" y="6874716"/>
            <a:ext cx="15191026" cy="583200"/>
          </a:xfrm>
        </p:spPr>
        <p:txBody>
          <a:bodyPr>
            <a:normAutofit/>
          </a:bodyPr>
          <a:lstStyle>
            <a:lvl1pPr marL="0" indent="0" algn="l">
              <a:lnSpc>
                <a:spcPts val="3600"/>
              </a:lnSpc>
              <a:buNone/>
              <a:defRPr sz="28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650184" indent="0" algn="ctr">
              <a:buNone/>
              <a:defRPr sz="2844"/>
            </a:lvl2pPr>
            <a:lvl3pPr marL="1300368" indent="0" algn="ctr">
              <a:buNone/>
              <a:defRPr sz="2560"/>
            </a:lvl3pPr>
            <a:lvl4pPr marL="1950552" indent="0" algn="ctr">
              <a:buNone/>
              <a:defRPr sz="2275"/>
            </a:lvl4pPr>
            <a:lvl5pPr marL="2600736" indent="0" algn="ctr">
              <a:buNone/>
              <a:defRPr sz="2275"/>
            </a:lvl5pPr>
            <a:lvl6pPr marL="3250921" indent="0" algn="ctr">
              <a:buNone/>
              <a:defRPr sz="2275"/>
            </a:lvl6pPr>
            <a:lvl7pPr marL="3901105" indent="0" algn="ctr">
              <a:buNone/>
              <a:defRPr sz="2275"/>
            </a:lvl7pPr>
            <a:lvl8pPr marL="4551289" indent="0" algn="ctr">
              <a:buNone/>
              <a:defRPr sz="2275"/>
            </a:lvl8pPr>
            <a:lvl9pPr marL="5201473" indent="0" algn="ctr">
              <a:buNone/>
              <a:defRPr sz="2275"/>
            </a:lvl9pPr>
          </a:lstStyle>
          <a:p>
            <a:r>
              <a:rPr lang="en-GB" noProof="0" dirty="0"/>
              <a:t>Click to add subtitle / presenter / date [</a:t>
            </a:r>
            <a:r>
              <a:rPr lang="en-GB" noProof="0" dirty="0" err="1"/>
              <a:t>dd</a:t>
            </a:r>
            <a:r>
              <a:rPr lang="en-GB" noProof="0" dirty="0"/>
              <a:t>-mm-</a:t>
            </a:r>
            <a:r>
              <a:rPr lang="en-GB" noProof="0" dirty="0" err="1"/>
              <a:t>yyyy</a:t>
            </a:r>
            <a:r>
              <a:rPr lang="en-GB" noProof="0" dirty="0"/>
              <a:t>]</a:t>
            </a:r>
          </a:p>
        </p:txBody>
      </p:sp>
      <p:sp>
        <p:nvSpPr>
          <p:cNvPr id="8" name="Titles positoning box" hidden="1"/>
          <p:cNvSpPr/>
          <p:nvPr userDrawn="1"/>
        </p:nvSpPr>
        <p:spPr>
          <a:xfrm>
            <a:off x="1371600" y="6408000"/>
            <a:ext cx="15012000" cy="576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ranisation Placeholder"/>
          <p:cNvSpPr>
            <a:spLocks noGrp="1"/>
          </p:cNvSpPr>
          <p:nvPr>
            <p:ph type="body" sz="quarter" idx="15" hasCustomPrompt="1"/>
          </p:nvPr>
        </p:nvSpPr>
        <p:spPr bwMode="white">
          <a:xfrm>
            <a:off x="4108537" y="350729"/>
            <a:ext cx="12841549" cy="671961"/>
          </a:xfrm>
        </p:spPr>
        <p:txBody>
          <a:bodyPr anchor="b" anchorCtr="0">
            <a:normAutofit/>
          </a:bodyPr>
          <a:lstStyle>
            <a:lvl1pPr>
              <a:lnSpc>
                <a:spcPts val="1700"/>
              </a:lnSpc>
              <a:defRPr sz="3400" b="1" i="0" u="sng" cap="small" baseline="0">
                <a:solidFill>
                  <a:srgbClr val="003366"/>
                </a:solidFill>
                <a:uFill>
                  <a:solidFill>
                    <a:schemeClr val="bg1"/>
                  </a:solidFill>
                </a:uFill>
                <a:latin typeface="Verdana" panose="020B0604030504040204" pitchFamily="34" charset="0"/>
                <a:ea typeface="Verdana" panose="020B0604030504040204" pitchFamily="34" charset="0"/>
                <a:cs typeface="Verdana" panose="020B0604030504040204" pitchFamily="34" charset="0"/>
              </a:defRPr>
            </a:lvl1pPr>
            <a:lvl2pPr marL="0" indent="0">
              <a:lnSpc>
                <a:spcPts val="1700"/>
              </a:lnSpc>
              <a:buNone/>
              <a:defRPr sz="1400" cap="all" baseline="0">
                <a:solidFill>
                  <a:srgbClr val="1E64C8"/>
                </a:solidFill>
              </a:defRPr>
            </a:lvl2pPr>
          </a:lstStyle>
          <a:p>
            <a:pPr lvl="0"/>
            <a:r>
              <a:rPr lang="en-GB" noProof="0" dirty="0"/>
              <a:t>Click to edit organisation styles</a:t>
            </a:r>
          </a:p>
        </p:txBody>
      </p:sp>
      <p:pic>
        <p:nvPicPr>
          <p:cNvPr id="9" name="Afbeelding 8">
            <a:extLst>
              <a:ext uri="{FF2B5EF4-FFF2-40B4-BE49-F238E27FC236}">
                <a16:creationId xmlns:a16="http://schemas.microsoft.com/office/drawing/2014/main" id="{9871DE22-9699-4EAF-9087-24565B509F1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497" y="-1248325"/>
            <a:ext cx="3312270" cy="4676437"/>
          </a:xfrm>
          <a:prstGeom prst="rect">
            <a:avLst/>
          </a:prstGeom>
        </p:spPr>
      </p:pic>
    </p:spTree>
    <p:extLst>
      <p:ext uri="{BB962C8B-B14F-4D97-AF65-F5344CB8AC3E}">
        <p14:creationId xmlns:p14="http://schemas.microsoft.com/office/powerpoint/2010/main" val="941814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407990" y="519289"/>
            <a:ext cx="3738652" cy="8265726"/>
          </a:xfrm>
        </p:spPr>
        <p:txBody>
          <a:bodyPr vert="eaVert"/>
          <a:lstStyle/>
          <a:p>
            <a:r>
              <a:rPr lang="nl-NL"/>
              <a:t>Klik om stijl te bewerken</a:t>
            </a:r>
            <a:endParaRPr lang="en-US" dirty="0"/>
          </a:p>
        </p:txBody>
      </p:sp>
      <p:sp>
        <p:nvSpPr>
          <p:cNvPr id="3" name="Vertical Text Placeholder 2"/>
          <p:cNvSpPr>
            <a:spLocks noGrp="1"/>
          </p:cNvSpPr>
          <p:nvPr>
            <p:ph type="body" orient="vert" idx="1"/>
          </p:nvPr>
        </p:nvSpPr>
        <p:spPr>
          <a:xfrm>
            <a:off x="1192035" y="519289"/>
            <a:ext cx="10999222" cy="8265726"/>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64BCFFAE-86B7-4750-8309-6C47713AD784}" type="datetimeFigureOut">
              <a:rPr lang="nl-BE" smtClean="0"/>
              <a:t>13/11/2024</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D4B2C5E5-8F71-497B-9DA0-C824552C5D88}" type="slidenum">
              <a:rPr lang="nl-BE" smtClean="0"/>
              <a:t>‹nr.›</a:t>
            </a:fld>
            <a:endParaRPr lang="nl-BE"/>
          </a:p>
        </p:txBody>
      </p:sp>
    </p:spTree>
    <p:extLst>
      <p:ext uri="{BB962C8B-B14F-4D97-AF65-F5344CB8AC3E}">
        <p14:creationId xmlns:p14="http://schemas.microsoft.com/office/powerpoint/2010/main" val="24993425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3276567" y="123500"/>
            <a:ext cx="13896615" cy="863693"/>
          </a:xfrm>
        </p:spPr>
        <p:txBody>
          <a:bodyPr/>
          <a:lstStyle>
            <a:lvl1pPr>
              <a:defRPr sz="2696" b="1" u="none" cap="small" baseline="0">
                <a:solidFill>
                  <a:srgbClr val="008000"/>
                </a:solidFill>
                <a:latin typeface="Verdana" panose="020B0604030504040204" pitchFamily="34" charset="0"/>
                <a:ea typeface="Verdana" panose="020B0604030504040204" pitchFamily="34" charset="0"/>
                <a:cs typeface="Verdana" panose="020B0604030504040204" pitchFamily="34" charset="0"/>
              </a:defRPr>
            </a:lvl1pPr>
          </a:lstStyle>
          <a:p>
            <a:r>
              <a:rPr lang="en-US" noProof="0" dirty="0"/>
              <a:t>Click to edit Master title style</a:t>
            </a:r>
            <a:endParaRPr lang="en-GB" noProof="0" dirty="0"/>
          </a:p>
        </p:txBody>
      </p:sp>
      <p:sp>
        <p:nvSpPr>
          <p:cNvPr id="3" name="Content Placeholder 2"/>
          <p:cNvSpPr>
            <a:spLocks noGrp="1"/>
          </p:cNvSpPr>
          <p:nvPr>
            <p:ph idx="1"/>
          </p:nvPr>
        </p:nvSpPr>
        <p:spPr>
          <a:xfrm>
            <a:off x="225473" y="1816274"/>
            <a:ext cx="16960240" cy="6864264"/>
          </a:xfrm>
        </p:spPr>
        <p:txBody>
          <a:bodyPr>
            <a:normAutofit/>
          </a:bodyPr>
          <a:lstStyle>
            <a:lvl1pPr marL="401713" indent="-337007" defTabSz="342398">
              <a:lnSpc>
                <a:spcPct val="120000"/>
              </a:lnSpc>
              <a:buFont typeface="Wingdings" panose="05000000000000000000" pitchFamily="2" charset="2"/>
              <a:buChar char="Ø"/>
              <a:defRPr sz="2098">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876217" indent="-337007">
              <a:lnSpc>
                <a:spcPct val="120000"/>
              </a:lnSpc>
              <a:buFont typeface="Wingdings" panose="05000000000000000000" pitchFamily="2" charset="2"/>
              <a:buChar char="Ø"/>
              <a:defRPr sz="2098">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315673" indent="-337007" defTabSz="342398">
              <a:lnSpc>
                <a:spcPct val="120000"/>
              </a:lnSpc>
              <a:buFont typeface="Wingdings" panose="05000000000000000000" pitchFamily="2" charset="2"/>
              <a:buChar char="Ø"/>
              <a:defRPr sz="2098">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1744346" indent="-412495" defTabSz="342398">
              <a:lnSpc>
                <a:spcPct val="120000"/>
              </a:lnSpc>
              <a:buFont typeface="Wingdings" panose="05000000000000000000" pitchFamily="2" charset="2"/>
              <a:buChar char="Ø"/>
              <a:defRPr sz="2098">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218853" indent="-331615" defTabSz="342398">
              <a:lnSpc>
                <a:spcPct val="120000"/>
              </a:lnSpc>
              <a:buFont typeface="Wingdings" panose="05000000000000000000" pitchFamily="2" charset="2"/>
              <a:buChar char="Ø"/>
              <a:defRPr sz="2098">
                <a:solidFill>
                  <a:srgbClr val="003366"/>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6" name="Slide Number Placeholder 5"/>
          <p:cNvSpPr>
            <a:spLocks noGrp="1"/>
          </p:cNvSpPr>
          <p:nvPr>
            <p:ph type="sldNum" sz="quarter" idx="12"/>
          </p:nvPr>
        </p:nvSpPr>
        <p:spPr/>
        <p:txBody>
          <a:bodyPr/>
          <a:lstStyle/>
          <a:p>
            <a:fld id="{7AE184E0-0BD4-4705-A12B-9B71DDE63301}" type="slidenum">
              <a:rPr lang="en-GB" noProof="0" smtClean="0"/>
              <a:t>‹nr.›</a:t>
            </a:fld>
            <a:endParaRPr lang="en-GB" noProof="0" dirty="0"/>
          </a:p>
        </p:txBody>
      </p:sp>
      <p:sp>
        <p:nvSpPr>
          <p:cNvPr id="8" name="Rectangle 7"/>
          <p:cNvSpPr/>
          <p:nvPr userDrawn="1"/>
        </p:nvSpPr>
        <p:spPr>
          <a:xfrm>
            <a:off x="1" y="1252604"/>
            <a:ext cx="17338675" cy="263046"/>
          </a:xfrm>
          <a:prstGeom prst="rect">
            <a:avLst/>
          </a:prstGeom>
          <a:solidFill>
            <a:srgbClr val="008000"/>
          </a:solidFill>
          <a:ln w="317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7"/>
          </a:p>
        </p:txBody>
      </p:sp>
      <p:pic>
        <p:nvPicPr>
          <p:cNvPr id="9" name="Afbeelding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 y="73922"/>
            <a:ext cx="3276567" cy="1228785"/>
          </a:xfrm>
          <a:prstGeom prst="rect">
            <a:avLst/>
          </a:prstGeom>
        </p:spPr>
      </p:pic>
      <p:sp>
        <p:nvSpPr>
          <p:cNvPr id="10" name="Content Placeholder 2"/>
          <p:cNvSpPr>
            <a:spLocks noGrp="1"/>
          </p:cNvSpPr>
          <p:nvPr>
            <p:ph idx="13"/>
          </p:nvPr>
        </p:nvSpPr>
        <p:spPr>
          <a:xfrm>
            <a:off x="2331720" y="8778246"/>
            <a:ext cx="14267355" cy="678911"/>
          </a:xfrm>
        </p:spPr>
        <p:txBody>
          <a:bodyPr>
            <a:normAutofit/>
          </a:bodyPr>
          <a:lstStyle>
            <a:lvl1pPr marL="64704" indent="0" defTabSz="342398">
              <a:lnSpc>
                <a:spcPct val="100000"/>
              </a:lnSpc>
              <a:buFont typeface="Wingdings" panose="05000000000000000000" pitchFamily="2" charset="2"/>
              <a:buNone/>
              <a:defRPr sz="1347">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876217" indent="-337007">
              <a:lnSpc>
                <a:spcPct val="120000"/>
              </a:lnSpc>
              <a:buFont typeface="Wingdings" panose="05000000000000000000" pitchFamily="2" charset="2"/>
              <a:buChar char="Ø"/>
              <a:defRPr sz="1797">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315673" indent="-337007" defTabSz="342398">
              <a:lnSpc>
                <a:spcPct val="120000"/>
              </a:lnSpc>
              <a:buFont typeface="Wingdings" panose="05000000000000000000" pitchFamily="2" charset="2"/>
              <a:buChar char="Ø"/>
              <a:defRPr sz="1797">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1744346" indent="-412495" defTabSz="342398">
              <a:lnSpc>
                <a:spcPct val="120000"/>
              </a:lnSpc>
              <a:buFont typeface="Wingdings" panose="05000000000000000000" pitchFamily="2" charset="2"/>
              <a:buChar char="Ø"/>
              <a:defRPr sz="1797">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218853" indent="-331615" defTabSz="342398">
              <a:lnSpc>
                <a:spcPct val="120000"/>
              </a:lnSpc>
              <a:buFont typeface="Wingdings" panose="05000000000000000000" pitchFamily="2" charset="2"/>
              <a:buChar char="Ø"/>
              <a:defRPr sz="1797">
                <a:solidFill>
                  <a:srgbClr val="003366"/>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noProof="0" dirty="0"/>
              <a:t>Click to edit Master text styles</a:t>
            </a:r>
          </a:p>
        </p:txBody>
      </p:sp>
    </p:spTree>
    <p:extLst>
      <p:ext uri="{BB962C8B-B14F-4D97-AF65-F5344CB8AC3E}">
        <p14:creationId xmlns:p14="http://schemas.microsoft.com/office/powerpoint/2010/main" val="2313936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sp>
        <p:nvSpPr>
          <p:cNvPr id="7" name="Rectangle 6"/>
          <p:cNvSpPr/>
          <p:nvPr userDrawn="1"/>
        </p:nvSpPr>
        <p:spPr>
          <a:xfrm>
            <a:off x="914400" y="0"/>
            <a:ext cx="16424275" cy="7898400"/>
          </a:xfrm>
          <a:prstGeom prst="rect">
            <a:avLst/>
          </a:prstGeom>
          <a:solidFill>
            <a:srgbClr val="1E64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hasCustomPrompt="1"/>
          </p:nvPr>
        </p:nvSpPr>
        <p:spPr bwMode="white">
          <a:xfrm>
            <a:off x="1291074" y="3246120"/>
            <a:ext cx="15183366" cy="4436316"/>
          </a:xfrm>
        </p:spPr>
        <p:txBody>
          <a:bodyPr anchor="b">
            <a:noAutofit/>
          </a:bodyPr>
          <a:lstStyle>
            <a:lvl1pPr algn="l">
              <a:lnSpc>
                <a:spcPts val="11000"/>
              </a:lnSpc>
              <a:defRPr sz="10000" u="sng" baseline="0">
                <a:solidFill>
                  <a:schemeClr val="bg1"/>
                </a:solidFill>
                <a:uFill>
                  <a:solidFill>
                    <a:schemeClr val="bg1"/>
                  </a:solidFill>
                </a:uFill>
              </a:defRPr>
            </a:lvl1pPr>
          </a:lstStyle>
          <a:p>
            <a:r>
              <a:rPr lang="en-GB" noProof="0" dirty="0"/>
              <a:t>Click to add chapter title</a:t>
            </a:r>
          </a:p>
        </p:txBody>
      </p:sp>
      <p:sp>
        <p:nvSpPr>
          <p:cNvPr id="8" name="Titles positoning box" hidden="1"/>
          <p:cNvSpPr/>
          <p:nvPr userDrawn="1"/>
        </p:nvSpPr>
        <p:spPr>
          <a:xfrm>
            <a:off x="1371600" y="7344000"/>
            <a:ext cx="15012000" cy="576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en-GB" noProof="0" smtClean="0"/>
              <a:pPr/>
              <a:t>‹nr.›</a:t>
            </a:fld>
            <a:endParaRPr lang="en-GB" noProof="0" dirty="0"/>
          </a:p>
        </p:txBody>
      </p:sp>
    </p:spTree>
    <p:extLst>
      <p:ext uri="{BB962C8B-B14F-4D97-AF65-F5344CB8AC3E}">
        <p14:creationId xmlns:p14="http://schemas.microsoft.com/office/powerpoint/2010/main" val="1294732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B8233FCF-C78E-47A1-9466-4CB05FC00861}"/>
              </a:ext>
            </a:extLst>
          </p:cNvPr>
          <p:cNvSpPr/>
          <p:nvPr userDrawn="1"/>
        </p:nvSpPr>
        <p:spPr>
          <a:xfrm>
            <a:off x="712340" y="8068235"/>
            <a:ext cx="1708131" cy="1411941"/>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2" name="Logo Large EN">
            <a:extLst>
              <a:ext uri="{FF2B5EF4-FFF2-40B4-BE49-F238E27FC236}">
                <a16:creationId xmlns:a16="http://schemas.microsoft.com/office/drawing/2014/main" id="{DD11DB78-BA8F-4D35-9786-54E14B77F9B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2819" y="8863728"/>
            <a:ext cx="817818" cy="710852"/>
          </a:xfrm>
          <a:prstGeom prst="rect">
            <a:avLst/>
          </a:prstGeom>
        </p:spPr>
      </p:pic>
      <p:sp>
        <p:nvSpPr>
          <p:cNvPr id="2" name="Title 1"/>
          <p:cNvSpPr>
            <a:spLocks noGrp="1"/>
          </p:cNvSpPr>
          <p:nvPr>
            <p:ph type="title"/>
          </p:nvPr>
        </p:nvSpPr>
        <p:spPr>
          <a:xfrm>
            <a:off x="2060295" y="123499"/>
            <a:ext cx="14951312" cy="949564"/>
          </a:xfrm>
        </p:spPr>
        <p:txBody>
          <a:bodyPr/>
          <a:lstStyle>
            <a:lvl1pPr>
              <a:defRPr sz="3600" b="1" u="none" cap="small" baseline="0">
                <a:solidFill>
                  <a:srgbClr val="002060"/>
                </a:solidFill>
                <a:latin typeface="Verdana" panose="020B0604030504040204" pitchFamily="34" charset="0"/>
                <a:ea typeface="Verdana" panose="020B0604030504040204" pitchFamily="34" charset="0"/>
                <a:cs typeface="Verdana" panose="020B0604030504040204" pitchFamily="34" charset="0"/>
              </a:defRPr>
            </a:lvl1pPr>
          </a:lstStyle>
          <a:p>
            <a:r>
              <a:rPr lang="en-US" noProof="0" dirty="0"/>
              <a:t>Click to edit Master title style</a:t>
            </a:r>
            <a:endParaRPr lang="en-GB" noProof="0" dirty="0"/>
          </a:p>
        </p:txBody>
      </p:sp>
      <p:sp>
        <p:nvSpPr>
          <p:cNvPr id="3" name="Content Placeholder 2"/>
          <p:cNvSpPr>
            <a:spLocks noGrp="1"/>
          </p:cNvSpPr>
          <p:nvPr>
            <p:ph idx="1"/>
          </p:nvPr>
        </p:nvSpPr>
        <p:spPr>
          <a:xfrm>
            <a:off x="327069" y="1816273"/>
            <a:ext cx="16858641" cy="6864264"/>
          </a:xfrm>
        </p:spPr>
        <p:txBody>
          <a:bodyPr>
            <a:normAutofit/>
          </a:bodyPr>
          <a:lstStyle>
            <a:lvl1pPr marL="536400" indent="-450000" defTabSz="4572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1170000" indent="-4500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756800" indent="-450000" defTabSz="4572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2329200" indent="-550800" defTabSz="4572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962800" indent="-442800" defTabSz="4572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6" name="Slide Number Placeholder 5"/>
          <p:cNvSpPr>
            <a:spLocks noGrp="1"/>
          </p:cNvSpPr>
          <p:nvPr>
            <p:ph type="sldNum" sz="quarter" idx="12"/>
          </p:nvPr>
        </p:nvSpPr>
        <p:spPr>
          <a:xfrm>
            <a:off x="16263830" y="8959510"/>
            <a:ext cx="921880" cy="519289"/>
          </a:xfrm>
        </p:spPr>
        <p:txBody>
          <a:bodyPr/>
          <a:lstStyle/>
          <a:p>
            <a:fld id="{7AE184E0-0BD4-4705-A12B-9B71DDE63301}" type="slidenum">
              <a:rPr lang="en-GB" noProof="0" smtClean="0"/>
              <a:t>‹nr.›</a:t>
            </a:fld>
            <a:endParaRPr lang="en-GB" noProof="0" dirty="0"/>
          </a:p>
        </p:txBody>
      </p:sp>
      <p:sp>
        <p:nvSpPr>
          <p:cNvPr id="10" name="Content Placeholder 2"/>
          <p:cNvSpPr>
            <a:spLocks noGrp="1"/>
          </p:cNvSpPr>
          <p:nvPr>
            <p:ph idx="13"/>
          </p:nvPr>
        </p:nvSpPr>
        <p:spPr>
          <a:xfrm>
            <a:off x="2331721" y="8981161"/>
            <a:ext cx="13722366" cy="475989"/>
          </a:xfrm>
        </p:spPr>
        <p:txBody>
          <a:bodyPr>
            <a:normAutofit/>
          </a:bodyPr>
          <a:lstStyle>
            <a:lvl1pPr marL="86400" indent="0" defTabSz="457200">
              <a:lnSpc>
                <a:spcPct val="120000"/>
              </a:lnSpc>
              <a:buFont typeface="Wingdings" panose="05000000000000000000" pitchFamily="2" charset="2"/>
              <a:buNone/>
              <a:defRPr sz="18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1170000" indent="-450000">
              <a:lnSpc>
                <a:spcPct val="120000"/>
              </a:lnSpc>
              <a:buFont typeface="Wingdings" panose="05000000000000000000" pitchFamily="2" charset="2"/>
              <a:buChar char="Ø"/>
              <a:defRPr sz="24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756800" indent="-450000" defTabSz="457200">
              <a:lnSpc>
                <a:spcPct val="120000"/>
              </a:lnSpc>
              <a:buFont typeface="Wingdings" panose="05000000000000000000" pitchFamily="2" charset="2"/>
              <a:buChar char="Ø"/>
              <a:defRPr sz="24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2329200" indent="-550800" defTabSz="457200">
              <a:lnSpc>
                <a:spcPct val="120000"/>
              </a:lnSpc>
              <a:buFont typeface="Wingdings" panose="05000000000000000000" pitchFamily="2" charset="2"/>
              <a:buChar char="Ø"/>
              <a:defRPr sz="24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962800" indent="-442800" defTabSz="457200">
              <a:lnSpc>
                <a:spcPct val="120000"/>
              </a:lnSpc>
              <a:buFont typeface="Wingdings" panose="05000000000000000000" pitchFamily="2" charset="2"/>
              <a:buChar char="Ø"/>
              <a:defRPr sz="2400">
                <a:solidFill>
                  <a:srgbClr val="003366"/>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noProof="0" dirty="0"/>
              <a:t>Click to edit Master text styles</a:t>
            </a:r>
          </a:p>
        </p:txBody>
      </p:sp>
      <p:cxnSp>
        <p:nvCxnSpPr>
          <p:cNvPr id="5" name="Straight Connector 4">
            <a:extLst>
              <a:ext uri="{FF2B5EF4-FFF2-40B4-BE49-F238E27FC236}">
                <a16:creationId xmlns:a16="http://schemas.microsoft.com/office/drawing/2014/main" id="{4104DC89-525A-4773-B9DF-6BE1A717F802}"/>
              </a:ext>
            </a:extLst>
          </p:cNvPr>
          <p:cNvCxnSpPr>
            <a:cxnSpLocks/>
          </p:cNvCxnSpPr>
          <p:nvPr userDrawn="1"/>
        </p:nvCxnSpPr>
        <p:spPr>
          <a:xfrm>
            <a:off x="327069" y="1445550"/>
            <a:ext cx="16741731" cy="0"/>
          </a:xfrm>
          <a:prstGeom prst="line">
            <a:avLst/>
          </a:prstGeom>
          <a:ln w="3175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8" name="Afbeelding 7">
            <a:extLst>
              <a:ext uri="{FF2B5EF4-FFF2-40B4-BE49-F238E27FC236}">
                <a16:creationId xmlns:a16="http://schemas.microsoft.com/office/drawing/2014/main" id="{9811080D-4FB2-4915-B4B2-1D8BF0E329E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38" y="-713705"/>
            <a:ext cx="2017657" cy="2848634"/>
          </a:xfrm>
          <a:prstGeom prst="rect">
            <a:avLst/>
          </a:prstGeom>
        </p:spPr>
      </p:pic>
    </p:spTree>
    <p:extLst>
      <p:ext uri="{BB962C8B-B14F-4D97-AF65-F5344CB8AC3E}">
        <p14:creationId xmlns:p14="http://schemas.microsoft.com/office/powerpoint/2010/main" val="3081577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Text">
    <p:spTree>
      <p:nvGrpSpPr>
        <p:cNvPr id="1" name=""/>
        <p:cNvGrpSpPr/>
        <p:nvPr/>
      </p:nvGrpSpPr>
      <p:grpSpPr>
        <a:xfrm>
          <a:off x="0" y="0"/>
          <a:ext cx="0" cy="0"/>
          <a:chOff x="0" y="0"/>
          <a:chExt cx="0" cy="0"/>
        </a:xfrm>
      </p:grpSpPr>
      <p:sp>
        <p:nvSpPr>
          <p:cNvPr id="10" name="Rechthoek 9">
            <a:extLst>
              <a:ext uri="{FF2B5EF4-FFF2-40B4-BE49-F238E27FC236}">
                <a16:creationId xmlns:a16="http://schemas.microsoft.com/office/drawing/2014/main" id="{1541393E-7C09-4F12-9A9E-C6211FF6E487}"/>
              </a:ext>
            </a:extLst>
          </p:cNvPr>
          <p:cNvSpPr/>
          <p:nvPr userDrawn="1"/>
        </p:nvSpPr>
        <p:spPr>
          <a:xfrm>
            <a:off x="712340" y="8068235"/>
            <a:ext cx="1708131" cy="1411941"/>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1"/>
          <p:cNvSpPr>
            <a:spLocks noGrp="1"/>
          </p:cNvSpPr>
          <p:nvPr>
            <p:ph type="title"/>
          </p:nvPr>
        </p:nvSpPr>
        <p:spPr>
          <a:xfrm>
            <a:off x="2060295" y="123499"/>
            <a:ext cx="14951312" cy="949564"/>
          </a:xfrm>
        </p:spPr>
        <p:txBody>
          <a:bodyPr/>
          <a:lstStyle>
            <a:lvl1pPr>
              <a:defRPr sz="3600" b="1" u="none" cap="small" baseline="0">
                <a:solidFill>
                  <a:srgbClr val="002060"/>
                </a:solidFill>
                <a:latin typeface="Verdana" panose="020B0604030504040204" pitchFamily="34" charset="0"/>
                <a:ea typeface="Verdana" panose="020B0604030504040204" pitchFamily="34" charset="0"/>
                <a:cs typeface="Verdana" panose="020B0604030504040204" pitchFamily="34" charset="0"/>
              </a:defRPr>
            </a:lvl1pPr>
          </a:lstStyle>
          <a:p>
            <a:r>
              <a:rPr lang="en-US" noProof="0" dirty="0"/>
              <a:t>Click to edit Master title style</a:t>
            </a:r>
            <a:endParaRPr lang="en-GB" noProof="0" dirty="0"/>
          </a:p>
        </p:txBody>
      </p:sp>
      <p:sp>
        <p:nvSpPr>
          <p:cNvPr id="3" name="Content Placeholder 2"/>
          <p:cNvSpPr>
            <a:spLocks noGrp="1"/>
          </p:cNvSpPr>
          <p:nvPr>
            <p:ph idx="1"/>
          </p:nvPr>
        </p:nvSpPr>
        <p:spPr>
          <a:xfrm>
            <a:off x="225469" y="1816273"/>
            <a:ext cx="16960241" cy="3728000"/>
          </a:xfrm>
        </p:spPr>
        <p:txBody>
          <a:bodyPr>
            <a:normAutofit/>
          </a:bodyPr>
          <a:lstStyle>
            <a:lvl1pPr marL="536400" indent="-450000" defTabSz="4572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1170000" indent="-4500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756800" indent="-450000" defTabSz="4572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2329200" indent="-550800" defTabSz="4572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962800" indent="-442800" defTabSz="4572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6" name="Slide Number Placeholder 5"/>
          <p:cNvSpPr>
            <a:spLocks noGrp="1"/>
          </p:cNvSpPr>
          <p:nvPr>
            <p:ph type="sldNum" sz="quarter" idx="12"/>
          </p:nvPr>
        </p:nvSpPr>
        <p:spPr>
          <a:xfrm>
            <a:off x="16263830" y="8959510"/>
            <a:ext cx="921880" cy="519289"/>
          </a:xfrm>
        </p:spPr>
        <p:txBody>
          <a:bodyPr/>
          <a:lstStyle/>
          <a:p>
            <a:fld id="{7AE184E0-0BD4-4705-A12B-9B71DDE63301}" type="slidenum">
              <a:rPr lang="en-GB" noProof="0" smtClean="0"/>
              <a:t>‹nr.›</a:t>
            </a:fld>
            <a:endParaRPr lang="en-GB" noProof="0" dirty="0"/>
          </a:p>
        </p:txBody>
      </p:sp>
      <p:cxnSp>
        <p:nvCxnSpPr>
          <p:cNvPr id="5" name="Straight Connector 4">
            <a:extLst>
              <a:ext uri="{FF2B5EF4-FFF2-40B4-BE49-F238E27FC236}">
                <a16:creationId xmlns:a16="http://schemas.microsoft.com/office/drawing/2014/main" id="{4104DC89-525A-4773-B9DF-6BE1A717F802}"/>
              </a:ext>
            </a:extLst>
          </p:cNvPr>
          <p:cNvCxnSpPr/>
          <p:nvPr userDrawn="1"/>
        </p:nvCxnSpPr>
        <p:spPr>
          <a:xfrm>
            <a:off x="225469" y="1445550"/>
            <a:ext cx="16843331" cy="0"/>
          </a:xfrm>
          <a:prstGeom prst="line">
            <a:avLst/>
          </a:prstGeom>
          <a:ln w="3175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4DAFB28A-E25C-4EFF-86F3-CD019B10E7E6}"/>
              </a:ext>
            </a:extLst>
          </p:cNvPr>
          <p:cNvSpPr>
            <a:spLocks noGrp="1"/>
          </p:cNvSpPr>
          <p:nvPr>
            <p:ph idx="14"/>
          </p:nvPr>
        </p:nvSpPr>
        <p:spPr>
          <a:xfrm>
            <a:off x="5984111" y="5790327"/>
            <a:ext cx="11201599" cy="3728000"/>
          </a:xfrm>
        </p:spPr>
        <p:txBody>
          <a:bodyPr>
            <a:normAutofit/>
          </a:bodyPr>
          <a:lstStyle>
            <a:lvl1pPr marL="536400" indent="-450000" defTabSz="4572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1170000" indent="-4500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756800" indent="-450000" defTabSz="4572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2329200" indent="-550800" defTabSz="4572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962800" indent="-442800" defTabSz="4572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pic>
        <p:nvPicPr>
          <p:cNvPr id="9" name="Afbeelding 8">
            <a:extLst>
              <a:ext uri="{FF2B5EF4-FFF2-40B4-BE49-F238E27FC236}">
                <a16:creationId xmlns:a16="http://schemas.microsoft.com/office/drawing/2014/main" id="{17DEC767-42CA-4CD2-93FA-ED79D87A32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638" y="-713705"/>
            <a:ext cx="2017657" cy="2848634"/>
          </a:xfrm>
          <a:prstGeom prst="rect">
            <a:avLst/>
          </a:prstGeom>
        </p:spPr>
      </p:pic>
      <p:pic>
        <p:nvPicPr>
          <p:cNvPr id="12" name="Logo Large EN">
            <a:extLst>
              <a:ext uri="{FF2B5EF4-FFF2-40B4-BE49-F238E27FC236}">
                <a16:creationId xmlns:a16="http://schemas.microsoft.com/office/drawing/2014/main" id="{5277E93A-7FD9-4EF3-905C-6DF250A268F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2819" y="8863728"/>
            <a:ext cx="817818" cy="710852"/>
          </a:xfrm>
          <a:prstGeom prst="rect">
            <a:avLst/>
          </a:prstGeom>
        </p:spPr>
      </p:pic>
    </p:spTree>
    <p:extLst>
      <p:ext uri="{BB962C8B-B14F-4D97-AF65-F5344CB8AC3E}">
        <p14:creationId xmlns:p14="http://schemas.microsoft.com/office/powerpoint/2010/main" val="4014758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Text and Photo">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7FFFB7AB-BA76-46AF-8C93-349C899E640D}"/>
              </a:ext>
            </a:extLst>
          </p:cNvPr>
          <p:cNvSpPr/>
          <p:nvPr userDrawn="1"/>
        </p:nvSpPr>
        <p:spPr>
          <a:xfrm>
            <a:off x="712340" y="8068235"/>
            <a:ext cx="1708131" cy="1411941"/>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4" name="Logo Large EN">
            <a:extLst>
              <a:ext uri="{FF2B5EF4-FFF2-40B4-BE49-F238E27FC236}">
                <a16:creationId xmlns:a16="http://schemas.microsoft.com/office/drawing/2014/main" id="{493A8D34-0286-4693-9124-6D5814F04F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2819" y="8863728"/>
            <a:ext cx="817818" cy="710852"/>
          </a:xfrm>
          <a:prstGeom prst="rect">
            <a:avLst/>
          </a:prstGeom>
        </p:spPr>
      </p:pic>
      <p:sp>
        <p:nvSpPr>
          <p:cNvPr id="2" name="Title 1"/>
          <p:cNvSpPr>
            <a:spLocks noGrp="1"/>
          </p:cNvSpPr>
          <p:nvPr>
            <p:ph type="title"/>
          </p:nvPr>
        </p:nvSpPr>
        <p:spPr>
          <a:xfrm>
            <a:off x="1866900" y="136025"/>
            <a:ext cx="15323820" cy="1062772"/>
          </a:xfrm>
        </p:spPr>
        <p:txBody>
          <a:bodyPr/>
          <a:lstStyle>
            <a:lvl1pPr>
              <a:defRPr sz="3400" b="1" u="none">
                <a:solidFill>
                  <a:schemeClr val="accent1">
                    <a:lumMod val="75000"/>
                  </a:schemeClr>
                </a:solidFill>
                <a:latin typeface="Verdana" panose="020B0604030504040204" pitchFamily="34" charset="0"/>
                <a:ea typeface="Verdana" panose="020B0604030504040204" pitchFamily="34" charset="0"/>
              </a:defRPr>
            </a:lvl1pPr>
          </a:lstStyle>
          <a:p>
            <a:r>
              <a:rPr lang="en-US" noProof="0" dirty="0"/>
              <a:t>Click to edit Master title style</a:t>
            </a:r>
            <a:endParaRPr lang="en-GB" noProof="0" dirty="0"/>
          </a:p>
        </p:txBody>
      </p:sp>
      <p:sp>
        <p:nvSpPr>
          <p:cNvPr id="4" name="Date Placeholder 3"/>
          <p:cNvSpPr>
            <a:spLocks noGrp="1"/>
          </p:cNvSpPr>
          <p:nvPr>
            <p:ph type="dt" sz="half" idx="10"/>
          </p:nvPr>
        </p:nvSpPr>
        <p:spPr/>
        <p:txBody>
          <a:bodyPr/>
          <a:lstStyle/>
          <a:p>
            <a:fld id="{B86ADBF0-A618-4E69-83BB-0C41E08702AA}" type="datetime1">
              <a:rPr lang="en-GB" noProof="0" smtClean="0"/>
              <a:t>13/11/2024</a:t>
            </a:fld>
            <a:endParaRPr lang="en-GB" noProof="0" dirty="0"/>
          </a:p>
        </p:txBody>
      </p:sp>
      <p:sp>
        <p:nvSpPr>
          <p:cNvPr id="5" name="Footer Placeholder 4"/>
          <p:cNvSpPr>
            <a:spLocks noGrp="1"/>
          </p:cNvSpPr>
          <p:nvPr>
            <p:ph type="ftr" sz="quarter" idx="11"/>
          </p:nvPr>
        </p:nvSpPr>
        <p:spPr/>
        <p:txBody>
          <a:bodyPr/>
          <a:lstStyle/>
          <a:p>
            <a:endParaRPr lang="en-GB" noProof="0" dirty="0"/>
          </a:p>
        </p:txBody>
      </p:sp>
      <p:sp>
        <p:nvSpPr>
          <p:cNvPr id="8" name="Picture Placeholder 7"/>
          <p:cNvSpPr>
            <a:spLocks noGrp="1"/>
          </p:cNvSpPr>
          <p:nvPr>
            <p:ph type="pic" sz="quarter" idx="13" hasCustomPrompt="1"/>
          </p:nvPr>
        </p:nvSpPr>
        <p:spPr>
          <a:xfrm>
            <a:off x="10618004" y="1741118"/>
            <a:ext cx="6300000" cy="6450904"/>
          </a:xfrm>
        </p:spPr>
        <p:txBody>
          <a:bodyPr/>
          <a:lstStyle>
            <a:lvl1pPr>
              <a:defRPr>
                <a:solidFill>
                  <a:schemeClr val="bg1">
                    <a:lumMod val="50000"/>
                  </a:schemeClr>
                </a:solidFill>
              </a:defRPr>
            </a:lvl1pPr>
          </a:lstStyle>
          <a:p>
            <a:r>
              <a:rPr lang="en-GB" noProof="0" dirty="0"/>
              <a:t>Photo</a:t>
            </a:r>
          </a:p>
        </p:txBody>
      </p:sp>
      <p:sp>
        <p:nvSpPr>
          <p:cNvPr id="9"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en-GB" noProof="0" smtClean="0"/>
              <a:pPr/>
              <a:t>‹nr.›</a:t>
            </a:fld>
            <a:endParaRPr lang="en-GB" noProof="0" dirty="0"/>
          </a:p>
        </p:txBody>
      </p:sp>
      <p:sp>
        <p:nvSpPr>
          <p:cNvPr id="12" name="Content Placeholder 2"/>
          <p:cNvSpPr>
            <a:spLocks noGrp="1"/>
          </p:cNvSpPr>
          <p:nvPr>
            <p:ph idx="1"/>
          </p:nvPr>
        </p:nvSpPr>
        <p:spPr>
          <a:xfrm>
            <a:off x="384888" y="1791222"/>
            <a:ext cx="9498148" cy="6412292"/>
          </a:xfrm>
        </p:spPr>
        <p:txBody>
          <a:bodyPr>
            <a:normAutofit/>
          </a:bodyPr>
          <a:lstStyle>
            <a:lvl1pPr defTabSz="457200">
              <a:lnSpc>
                <a:spcPct val="120000"/>
              </a:lnSpc>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a:lnSpc>
                <a:spcPct val="120000"/>
              </a:lnSpc>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defTabSz="457200">
              <a:lnSpc>
                <a:spcPct val="120000"/>
              </a:lnSpc>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defTabSz="457200">
              <a:lnSpc>
                <a:spcPct val="120000"/>
              </a:lnSpc>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defTabSz="457200">
              <a:lnSpc>
                <a:spcPct val="120000"/>
              </a:lnSpc>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cxnSp>
        <p:nvCxnSpPr>
          <p:cNvPr id="11" name="Straight Connector 10">
            <a:extLst>
              <a:ext uri="{FF2B5EF4-FFF2-40B4-BE49-F238E27FC236}">
                <a16:creationId xmlns:a16="http://schemas.microsoft.com/office/drawing/2014/main" id="{5C7E4AD1-092F-4246-B8DF-50863AA501DE}"/>
              </a:ext>
            </a:extLst>
          </p:cNvPr>
          <p:cNvCxnSpPr/>
          <p:nvPr userDrawn="1"/>
        </p:nvCxnSpPr>
        <p:spPr>
          <a:xfrm>
            <a:off x="225469" y="1422400"/>
            <a:ext cx="16843331" cy="0"/>
          </a:xfrm>
          <a:prstGeom prst="line">
            <a:avLst/>
          </a:prstGeom>
          <a:ln w="317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 name="Afbeelding 9">
            <a:extLst>
              <a:ext uri="{FF2B5EF4-FFF2-40B4-BE49-F238E27FC236}">
                <a16:creationId xmlns:a16="http://schemas.microsoft.com/office/drawing/2014/main" id="{067956E7-09EC-49DF-8978-D863564898A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38" y="-713705"/>
            <a:ext cx="2017657" cy="2848634"/>
          </a:xfrm>
          <a:prstGeom prst="rect">
            <a:avLst/>
          </a:prstGeom>
        </p:spPr>
      </p:pic>
    </p:spTree>
    <p:extLst>
      <p:ext uri="{BB962C8B-B14F-4D97-AF65-F5344CB8AC3E}">
        <p14:creationId xmlns:p14="http://schemas.microsoft.com/office/powerpoint/2010/main" val="1314887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Photo">
    <p:spTree>
      <p:nvGrpSpPr>
        <p:cNvPr id="1" name=""/>
        <p:cNvGrpSpPr/>
        <p:nvPr/>
      </p:nvGrpSpPr>
      <p:grpSpPr>
        <a:xfrm>
          <a:off x="0" y="0"/>
          <a:ext cx="0" cy="0"/>
          <a:chOff x="0" y="0"/>
          <a:chExt cx="0" cy="0"/>
        </a:xfrm>
      </p:grpSpPr>
      <p:sp>
        <p:nvSpPr>
          <p:cNvPr id="8" name="Rechthoek 7">
            <a:extLst>
              <a:ext uri="{FF2B5EF4-FFF2-40B4-BE49-F238E27FC236}">
                <a16:creationId xmlns:a16="http://schemas.microsoft.com/office/drawing/2014/main" id="{C3CC51D8-D8AC-457C-9F02-366E63E6A03C}"/>
              </a:ext>
            </a:extLst>
          </p:cNvPr>
          <p:cNvSpPr/>
          <p:nvPr userDrawn="1"/>
        </p:nvSpPr>
        <p:spPr>
          <a:xfrm>
            <a:off x="712340" y="8068235"/>
            <a:ext cx="1708131" cy="1411941"/>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9" name="Logo Large EN">
            <a:extLst>
              <a:ext uri="{FF2B5EF4-FFF2-40B4-BE49-F238E27FC236}">
                <a16:creationId xmlns:a16="http://schemas.microsoft.com/office/drawing/2014/main" id="{5641CB9D-E30E-4DBA-83E7-A4B3DBE6076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2819" y="8863728"/>
            <a:ext cx="817818" cy="710852"/>
          </a:xfrm>
          <a:prstGeom prst="rect">
            <a:avLst/>
          </a:prstGeom>
        </p:spPr>
      </p:pic>
      <p:sp>
        <p:nvSpPr>
          <p:cNvPr id="2" name="Title 1"/>
          <p:cNvSpPr>
            <a:spLocks noGrp="1"/>
          </p:cNvSpPr>
          <p:nvPr>
            <p:ph type="title"/>
          </p:nvPr>
        </p:nvSpPr>
        <p:spPr/>
        <p:txBody>
          <a:bodyPr/>
          <a:lstStyle/>
          <a:p>
            <a:r>
              <a:rPr lang="en-US" noProof="0"/>
              <a:t>Click to edit Master title style</a:t>
            </a:r>
            <a:endParaRPr lang="en-GB" noProof="0" dirty="0"/>
          </a:p>
        </p:txBody>
      </p:sp>
      <p:sp>
        <p:nvSpPr>
          <p:cNvPr id="3" name="Date Placeholder 2"/>
          <p:cNvSpPr>
            <a:spLocks noGrp="1"/>
          </p:cNvSpPr>
          <p:nvPr>
            <p:ph type="dt" sz="half" idx="10"/>
          </p:nvPr>
        </p:nvSpPr>
        <p:spPr/>
        <p:txBody>
          <a:bodyPr/>
          <a:lstStyle/>
          <a:p>
            <a:fld id="{F2443E58-CDC3-4782-B82C-4D381C795B98}" type="datetime1">
              <a:rPr lang="en-GB" noProof="0" smtClean="0"/>
              <a:t>13/11/2024</a:t>
            </a:fld>
            <a:endParaRPr lang="en-GB" noProof="0" dirty="0"/>
          </a:p>
        </p:txBody>
      </p:sp>
      <p:sp>
        <p:nvSpPr>
          <p:cNvPr id="4" name="Footer Placeholder 3"/>
          <p:cNvSpPr>
            <a:spLocks noGrp="1"/>
          </p:cNvSpPr>
          <p:nvPr>
            <p:ph type="ftr" sz="quarter" idx="11"/>
          </p:nvPr>
        </p:nvSpPr>
        <p:spPr/>
        <p:txBody>
          <a:bodyPr/>
          <a:lstStyle/>
          <a:p>
            <a:endParaRPr lang="en-GB" noProof="0" dirty="0"/>
          </a:p>
        </p:txBody>
      </p:sp>
      <p:sp>
        <p:nvSpPr>
          <p:cNvPr id="5" name="Slide Number Placeholder 4"/>
          <p:cNvSpPr>
            <a:spLocks noGrp="1"/>
          </p:cNvSpPr>
          <p:nvPr>
            <p:ph type="sldNum" sz="quarter" idx="12"/>
          </p:nvPr>
        </p:nvSpPr>
        <p:spPr/>
        <p:txBody>
          <a:bodyPr/>
          <a:lstStyle/>
          <a:p>
            <a:fld id="{7AE184E0-0BD4-4705-A12B-9B71DDE63301}" type="slidenum">
              <a:rPr lang="en-GB" noProof="0" smtClean="0"/>
              <a:t>‹nr.›</a:t>
            </a:fld>
            <a:endParaRPr lang="en-GB" noProof="0" dirty="0"/>
          </a:p>
        </p:txBody>
      </p:sp>
      <p:sp>
        <p:nvSpPr>
          <p:cNvPr id="7" name="Picture Placeholder 6"/>
          <p:cNvSpPr>
            <a:spLocks noGrp="1"/>
          </p:cNvSpPr>
          <p:nvPr>
            <p:ph type="pic" sz="quarter" idx="13" hasCustomPrompt="1"/>
          </p:nvPr>
        </p:nvSpPr>
        <p:spPr>
          <a:xfrm>
            <a:off x="952038" y="1371600"/>
            <a:ext cx="15480000" cy="6501600"/>
          </a:xfrm>
        </p:spPr>
        <p:txBody>
          <a:bodyPr/>
          <a:lstStyle>
            <a:lvl1pPr>
              <a:defRPr>
                <a:solidFill>
                  <a:schemeClr val="bg1">
                    <a:lumMod val="50000"/>
                  </a:schemeClr>
                </a:solidFill>
              </a:defRPr>
            </a:lvl1pPr>
          </a:lstStyle>
          <a:p>
            <a:r>
              <a:rPr lang="en-GB" noProof="0" dirty="0"/>
              <a:t>Photo</a:t>
            </a:r>
          </a:p>
        </p:txBody>
      </p:sp>
    </p:spTree>
    <p:extLst>
      <p:ext uri="{BB962C8B-B14F-4D97-AF65-F5344CB8AC3E}">
        <p14:creationId xmlns:p14="http://schemas.microsoft.com/office/powerpoint/2010/main" val="3745163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hoto Only">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3465D1-804F-429B-83CD-3EFA8410E123}" type="datetime1">
              <a:rPr lang="en-GB" smtClean="0"/>
              <a:t>13/11/2024</a:t>
            </a:fld>
            <a:endParaRPr lang="en-GB"/>
          </a:p>
        </p:txBody>
      </p:sp>
      <p:sp>
        <p:nvSpPr>
          <p:cNvPr id="3" name="Footer Placeholder 2"/>
          <p:cNvSpPr>
            <a:spLocks noGrp="1"/>
          </p:cNvSpPr>
          <p:nvPr>
            <p:ph type="ftr" sz="quarter" idx="11"/>
          </p:nvPr>
        </p:nvSpPr>
        <p:spPr/>
        <p:txBody>
          <a:bodyPr/>
          <a:lstStyle/>
          <a:p>
            <a:endParaRPr lang="en-GB"/>
          </a:p>
        </p:txBody>
      </p:sp>
      <p:sp>
        <p:nvSpPr>
          <p:cNvPr id="7" name="Covering Background"/>
          <p:cNvSpPr/>
          <p:nvPr userDrawn="1"/>
        </p:nvSpPr>
        <p:spPr>
          <a:xfrm>
            <a:off x="-1" y="0"/>
            <a:ext cx="17337600" cy="9753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2" hasCustomPrompt="1"/>
          </p:nvPr>
        </p:nvSpPr>
        <p:spPr>
          <a:xfrm>
            <a:off x="-1" y="0"/>
            <a:ext cx="17337600" cy="9753600"/>
          </a:xfrm>
        </p:spPr>
        <p:txBody>
          <a:bodyPr/>
          <a:lstStyle>
            <a:lvl1pPr>
              <a:defRPr>
                <a:solidFill>
                  <a:schemeClr val="bg1">
                    <a:lumMod val="50000"/>
                  </a:schemeClr>
                </a:solidFill>
              </a:defRPr>
            </a:lvl1pPr>
          </a:lstStyle>
          <a:p>
            <a:r>
              <a:rPr lang="en-GB" noProof="0" dirty="0"/>
              <a:t>Photo</a:t>
            </a:r>
          </a:p>
        </p:txBody>
      </p:sp>
    </p:spTree>
    <p:extLst>
      <p:ext uri="{BB962C8B-B14F-4D97-AF65-F5344CB8AC3E}">
        <p14:creationId xmlns:p14="http://schemas.microsoft.com/office/powerpoint/2010/main" val="2949418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7" name="Rectangle 6"/>
          <p:cNvSpPr/>
          <p:nvPr userDrawn="1"/>
        </p:nvSpPr>
        <p:spPr>
          <a:xfrm>
            <a:off x="914400" y="1393200"/>
            <a:ext cx="16424275" cy="6505200"/>
          </a:xfrm>
          <a:prstGeom prst="rect">
            <a:avLst/>
          </a:prstGeom>
          <a:solidFill>
            <a:srgbClr val="1E64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 name="Title 1"/>
          <p:cNvSpPr>
            <a:spLocks noGrp="1"/>
          </p:cNvSpPr>
          <p:nvPr>
            <p:ph type="ctrTitle" hasCustomPrompt="1"/>
          </p:nvPr>
        </p:nvSpPr>
        <p:spPr bwMode="white">
          <a:xfrm>
            <a:off x="1291074" y="1743240"/>
            <a:ext cx="15183366" cy="5769600"/>
          </a:xfrm>
        </p:spPr>
        <p:txBody>
          <a:bodyPr anchor="t" anchorCtr="0">
            <a:noAutofit/>
          </a:bodyPr>
          <a:lstStyle>
            <a:lvl1pPr algn="l">
              <a:lnSpc>
                <a:spcPts val="3500"/>
              </a:lnSpc>
              <a:defRPr sz="2500" u="none" cap="none" baseline="0">
                <a:solidFill>
                  <a:schemeClr val="bg1"/>
                </a:solidFill>
                <a:uFill>
                  <a:solidFill>
                    <a:schemeClr val="bg1"/>
                  </a:solidFill>
                </a:uFill>
                <a:latin typeface="+mn-lt"/>
              </a:defRPr>
            </a:lvl1pPr>
          </a:lstStyle>
          <a:p>
            <a:r>
              <a:rPr lang="en-GB" noProof="0" dirty="0"/>
              <a:t>Click to add presenters contact data</a:t>
            </a:r>
          </a:p>
        </p:txBody>
      </p:sp>
      <p:sp>
        <p:nvSpPr>
          <p:cNvPr id="8" name="Titles positoning box" hidden="1"/>
          <p:cNvSpPr/>
          <p:nvPr userDrawn="1"/>
        </p:nvSpPr>
        <p:spPr>
          <a:xfrm>
            <a:off x="1371600" y="1828800"/>
            <a:ext cx="15012000" cy="599976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jdelijke aanduiding voor tekst 4"/>
          <p:cNvSpPr>
            <a:spLocks noGrp="1"/>
          </p:cNvSpPr>
          <p:nvPr>
            <p:ph type="body" sz="quarter" idx="10" hasCustomPrompt="1"/>
          </p:nvPr>
        </p:nvSpPr>
        <p:spPr bwMode="white">
          <a:xfrm>
            <a:off x="9215999" y="3095999"/>
            <a:ext cx="7257600" cy="1717969"/>
          </a:xfrm>
        </p:spPr>
        <p:txBody>
          <a:bodyPr>
            <a:normAutofit/>
          </a:bodyPr>
          <a:lstStyle>
            <a:lvl1pPr>
              <a:lnSpc>
                <a:spcPts val="3500"/>
              </a:lnSpc>
              <a:defRPr sz="2400">
                <a:solidFill>
                  <a:schemeClr val="bg1"/>
                </a:solidFill>
              </a:defRPr>
            </a:lvl1pPr>
          </a:lstStyle>
          <a:p>
            <a:pPr lvl="0"/>
            <a:r>
              <a:rPr lang="en-GB" noProof="0" dirty="0"/>
              <a:t>Click to add social media names</a:t>
            </a:r>
            <a:endParaRPr lang="nl-NL" dirty="0"/>
          </a:p>
        </p:txBody>
      </p:sp>
      <p:pic>
        <p:nvPicPr>
          <p:cNvPr id="16" name="Afbeelding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4400" y="0"/>
            <a:ext cx="3714979" cy="1393200"/>
          </a:xfrm>
          <a:prstGeom prst="rect">
            <a:avLst/>
          </a:prstGeom>
        </p:spPr>
      </p:pic>
    </p:spTree>
    <p:extLst>
      <p:ext uri="{BB962C8B-B14F-4D97-AF65-F5344CB8AC3E}">
        <p14:creationId xmlns:p14="http://schemas.microsoft.com/office/powerpoint/2010/main" val="31037857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0118" y="136025"/>
            <a:ext cx="15705282" cy="863693"/>
          </a:xfrm>
          <a:prstGeom prst="rect">
            <a:avLst/>
          </a:prstGeom>
        </p:spPr>
        <p:txBody>
          <a:bodyPr vert="horz" lIns="91440" tIns="45720" rIns="91440" bIns="45720" rtlCol="0" anchor="b" anchorCtr="0">
            <a:noAutofit/>
          </a:bodyPr>
          <a:lstStyle/>
          <a:p>
            <a:r>
              <a:rPr lang="en-US" noProof="0"/>
              <a:t>Click to edit Master title style</a:t>
            </a:r>
            <a:endParaRPr lang="en-GB" noProof="0" dirty="0"/>
          </a:p>
        </p:txBody>
      </p:sp>
      <p:sp>
        <p:nvSpPr>
          <p:cNvPr id="3" name="Text Placeholder 2"/>
          <p:cNvSpPr>
            <a:spLocks noGrp="1"/>
          </p:cNvSpPr>
          <p:nvPr>
            <p:ph type="body" idx="1"/>
          </p:nvPr>
        </p:nvSpPr>
        <p:spPr>
          <a:xfrm>
            <a:off x="835825" y="1194364"/>
            <a:ext cx="15699575" cy="66960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4" name="Date Placeholder 3"/>
          <p:cNvSpPr>
            <a:spLocks noGrp="1"/>
          </p:cNvSpPr>
          <p:nvPr>
            <p:ph type="dt" sz="half" idx="2"/>
          </p:nvPr>
        </p:nvSpPr>
        <p:spPr>
          <a:xfrm>
            <a:off x="4072394" y="8948703"/>
            <a:ext cx="2297926" cy="519289"/>
          </a:xfrm>
          <a:prstGeom prst="rect">
            <a:avLst/>
          </a:prstGeom>
        </p:spPr>
        <p:txBody>
          <a:bodyPr vert="horz" lIns="91440" tIns="45720" rIns="91440" bIns="45720" rtlCol="0" anchor="ctr"/>
          <a:lstStyle>
            <a:lvl1pPr algn="l">
              <a:defRPr sz="1707">
                <a:solidFill>
                  <a:schemeClr val="tx1">
                    <a:tint val="75000"/>
                  </a:schemeClr>
                </a:solidFill>
              </a:defRPr>
            </a:lvl1pPr>
          </a:lstStyle>
          <a:p>
            <a:fld id="{434BA3CA-1064-434F-B179-AB3B0298C0D6}" type="datetime1">
              <a:rPr lang="en-GB" noProof="0" smtClean="0"/>
              <a:t>13/11/2024</a:t>
            </a:fld>
            <a:endParaRPr lang="en-GB" noProof="0" dirty="0"/>
          </a:p>
        </p:txBody>
      </p:sp>
      <p:sp>
        <p:nvSpPr>
          <p:cNvPr id="5" name="Footer Placeholder 4"/>
          <p:cNvSpPr>
            <a:spLocks noGrp="1"/>
          </p:cNvSpPr>
          <p:nvPr>
            <p:ph type="ftr" sz="quarter" idx="3"/>
          </p:nvPr>
        </p:nvSpPr>
        <p:spPr>
          <a:xfrm>
            <a:off x="6810236" y="8994423"/>
            <a:ext cx="8353564" cy="437932"/>
          </a:xfrm>
          <a:prstGeom prst="rect">
            <a:avLst/>
          </a:prstGeom>
        </p:spPr>
        <p:txBody>
          <a:bodyPr vert="horz" lIns="91440" tIns="45720" rIns="91440" bIns="45720" rtlCol="0" anchor="ctr"/>
          <a:lstStyle>
            <a:lvl1pPr algn="ctr">
              <a:defRPr sz="1707">
                <a:solidFill>
                  <a:schemeClr val="tx1">
                    <a:tint val="75000"/>
                  </a:schemeClr>
                </a:solidFill>
              </a:defRPr>
            </a:lvl1pPr>
          </a:lstStyle>
          <a:p>
            <a:endParaRPr lang="en-GB" noProof="0" dirty="0"/>
          </a:p>
        </p:txBody>
      </p:sp>
      <p:sp>
        <p:nvSpPr>
          <p:cNvPr id="6"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en-GB" noProof="0" smtClean="0"/>
              <a:pPr/>
              <a:t>‹nr.›</a:t>
            </a:fld>
            <a:endParaRPr lang="en-GB" noProof="0" dirty="0"/>
          </a:p>
        </p:txBody>
      </p:sp>
      <p:sp>
        <p:nvSpPr>
          <p:cNvPr id="7" name="Title positioning box" hidden="1"/>
          <p:cNvSpPr/>
          <p:nvPr/>
        </p:nvSpPr>
        <p:spPr>
          <a:xfrm>
            <a:off x="927265" y="367200"/>
            <a:ext cx="15480000" cy="4636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ositoning box" hidden="1"/>
          <p:cNvSpPr/>
          <p:nvPr/>
        </p:nvSpPr>
        <p:spPr>
          <a:xfrm>
            <a:off x="927265" y="1584000"/>
            <a:ext cx="8229600" cy="6300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Logo positioning box" hidden="1"/>
          <p:cNvSpPr/>
          <p:nvPr/>
        </p:nvSpPr>
        <p:spPr>
          <a:xfrm flipV="1">
            <a:off x="928800" y="7878842"/>
            <a:ext cx="15478465" cy="141635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ositoning box" hidden="1"/>
          <p:cNvSpPr/>
          <p:nvPr/>
        </p:nvSpPr>
        <p:spPr>
          <a:xfrm>
            <a:off x="9172105" y="1584000"/>
            <a:ext cx="914400" cy="6300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ositoning box" hidden="1"/>
          <p:cNvSpPr/>
          <p:nvPr/>
        </p:nvSpPr>
        <p:spPr>
          <a:xfrm>
            <a:off x="10099369" y="1356360"/>
            <a:ext cx="6307895" cy="65276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Logo EN"/>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7200" y="7909180"/>
            <a:ext cx="2307600" cy="1846822"/>
          </a:xfrm>
          <a:prstGeom prst="rect">
            <a:avLst/>
          </a:prstGeom>
        </p:spPr>
      </p:pic>
    </p:spTree>
    <p:extLst>
      <p:ext uri="{BB962C8B-B14F-4D97-AF65-F5344CB8AC3E}">
        <p14:creationId xmlns:p14="http://schemas.microsoft.com/office/powerpoint/2010/main" val="3770589907"/>
      </p:ext>
    </p:extLst>
  </p:cSld>
  <p:clrMap bg1="lt1" tx1="dk1" bg2="lt2" tx2="dk2" accent1="accent1" accent2="accent2" accent3="accent3" accent4="accent4" accent5="accent5" accent6="accent6" hlink="hlink" folHlink="folHlink"/>
  <p:sldLayoutIdLst>
    <p:sldLayoutId id="2147483672" r:id="rId1"/>
    <p:sldLayoutId id="2147483661" r:id="rId2"/>
    <p:sldLayoutId id="2147483673" r:id="rId3"/>
    <p:sldLayoutId id="2147483662" r:id="rId4"/>
    <p:sldLayoutId id="2147483678" r:id="rId5"/>
    <p:sldLayoutId id="2147483674" r:id="rId6"/>
    <p:sldLayoutId id="2147483666" r:id="rId7"/>
    <p:sldLayoutId id="2147483675" r:id="rId8"/>
    <p:sldLayoutId id="2147483676" r:id="rId9"/>
  </p:sldLayoutIdLst>
  <p:hf hdr="0" ftr="0" dt="0"/>
  <p:txStyles>
    <p:title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p:titleStyle>
    <p:bodyStyle>
      <a:lvl1pPr marL="0" indent="0"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1pPr>
      <a:lvl2pPr marL="457200" indent="-360000" algn="l" defTabSz="457200" rtl="0" eaLnBrk="1" latinLnBrk="0" hangingPunct="1">
        <a:lnSpc>
          <a:spcPct val="120000"/>
        </a:lnSpc>
        <a:spcBef>
          <a:spcPts val="0"/>
        </a:spcBef>
        <a:buFont typeface="Arial" panose="020B0604020202020204" pitchFamily="34" charset="0"/>
        <a:buChar char="̶"/>
        <a:tabLst/>
        <a:defRPr sz="4800" kern="1200">
          <a:solidFill>
            <a:schemeClr val="tx1"/>
          </a:solidFill>
          <a:latin typeface="+mn-lt"/>
          <a:ea typeface="+mn-ea"/>
          <a:cs typeface="+mn-cs"/>
        </a:defRPr>
      </a:lvl2pPr>
      <a:lvl3pPr marL="900113" indent="-458788"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3pPr>
      <a:lvl4pPr marL="1441450" indent="-541338"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4pPr>
      <a:lvl5pPr marL="2600325" indent="-1158875"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p:bodyStyle>
    <p:otherStyle>
      <a:defPPr>
        <a:defRPr lang="en-US"/>
      </a:defPPr>
      <a:lvl1pPr marL="0" algn="l" defTabSz="1300368" rtl="0" eaLnBrk="1" latinLnBrk="0" hangingPunct="1">
        <a:defRPr sz="2560" kern="1200">
          <a:solidFill>
            <a:schemeClr val="tx1"/>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92034" y="519291"/>
            <a:ext cx="14954608" cy="1885245"/>
          </a:xfrm>
          <a:prstGeom prst="rect">
            <a:avLst/>
          </a:prstGeom>
        </p:spPr>
        <p:txBody>
          <a:bodyPr vert="horz" lIns="91440" tIns="45720" rIns="91440" bIns="45720" rtlCol="0" anchor="ctr">
            <a:normAutofit/>
          </a:bodyPr>
          <a:lstStyle/>
          <a:p>
            <a:r>
              <a:rPr lang="nl-NL"/>
              <a:t>Klik om stijl te bewerken</a:t>
            </a:r>
            <a:endParaRPr lang="en-US" dirty="0"/>
          </a:p>
        </p:txBody>
      </p:sp>
      <p:sp>
        <p:nvSpPr>
          <p:cNvPr id="3" name="Text Placeholder 2"/>
          <p:cNvSpPr>
            <a:spLocks noGrp="1"/>
          </p:cNvSpPr>
          <p:nvPr>
            <p:ph type="body" idx="1"/>
          </p:nvPr>
        </p:nvSpPr>
        <p:spPr>
          <a:xfrm>
            <a:off x="1192034" y="2596445"/>
            <a:ext cx="14954608" cy="6188570"/>
          </a:xfrm>
          <a:prstGeom prst="rect">
            <a:avLst/>
          </a:prstGeom>
        </p:spPr>
        <p:txBody>
          <a:bodyPr vert="horz" lIns="91440" tIns="45720" rIns="91440" bIns="45720" rtlCol="0">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2"/>
          </p:nvPr>
        </p:nvSpPr>
        <p:spPr>
          <a:xfrm>
            <a:off x="1192034" y="9040145"/>
            <a:ext cx="3901202" cy="519289"/>
          </a:xfrm>
          <a:prstGeom prst="rect">
            <a:avLst/>
          </a:prstGeom>
        </p:spPr>
        <p:txBody>
          <a:bodyPr vert="horz" lIns="91440" tIns="45720" rIns="91440" bIns="45720" rtlCol="0" anchor="ctr"/>
          <a:lstStyle>
            <a:lvl1pPr algn="l">
              <a:defRPr sz="1707">
                <a:solidFill>
                  <a:schemeClr val="tx1">
                    <a:tint val="75000"/>
                  </a:schemeClr>
                </a:solidFill>
              </a:defRPr>
            </a:lvl1pPr>
          </a:lstStyle>
          <a:p>
            <a:fld id="{64BCFFAE-86B7-4750-8309-6C47713AD784}" type="datetimeFigureOut">
              <a:rPr lang="nl-BE" smtClean="0"/>
              <a:t>13/11/2024</a:t>
            </a:fld>
            <a:endParaRPr lang="nl-BE"/>
          </a:p>
        </p:txBody>
      </p:sp>
      <p:sp>
        <p:nvSpPr>
          <p:cNvPr id="5" name="Footer Placeholder 4"/>
          <p:cNvSpPr>
            <a:spLocks noGrp="1"/>
          </p:cNvSpPr>
          <p:nvPr>
            <p:ph type="ftr" sz="quarter" idx="3"/>
          </p:nvPr>
        </p:nvSpPr>
        <p:spPr>
          <a:xfrm>
            <a:off x="5743437" y="9040145"/>
            <a:ext cx="5851803" cy="519289"/>
          </a:xfrm>
          <a:prstGeom prst="rect">
            <a:avLst/>
          </a:prstGeom>
        </p:spPr>
        <p:txBody>
          <a:bodyPr vert="horz" lIns="91440" tIns="45720" rIns="91440" bIns="45720" rtlCol="0" anchor="ctr"/>
          <a:lstStyle>
            <a:lvl1pPr algn="ctr">
              <a:defRPr sz="1707">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12245439" y="9040145"/>
            <a:ext cx="3901202" cy="519289"/>
          </a:xfrm>
          <a:prstGeom prst="rect">
            <a:avLst/>
          </a:prstGeom>
        </p:spPr>
        <p:txBody>
          <a:bodyPr vert="horz" lIns="91440" tIns="45720" rIns="91440" bIns="45720" rtlCol="0" anchor="ctr"/>
          <a:lstStyle>
            <a:lvl1pPr algn="r">
              <a:defRPr sz="1707">
                <a:solidFill>
                  <a:schemeClr val="tx1">
                    <a:tint val="75000"/>
                  </a:schemeClr>
                </a:solidFill>
              </a:defRPr>
            </a:lvl1pPr>
          </a:lstStyle>
          <a:p>
            <a:fld id="{D4B2C5E5-8F71-497B-9DA0-C824552C5D88}" type="slidenum">
              <a:rPr lang="nl-BE" smtClean="0"/>
              <a:t>‹nr.›</a:t>
            </a:fld>
            <a:endParaRPr lang="nl-BE"/>
          </a:p>
        </p:txBody>
      </p:sp>
    </p:spTree>
    <p:extLst>
      <p:ext uri="{BB962C8B-B14F-4D97-AF65-F5344CB8AC3E}">
        <p14:creationId xmlns:p14="http://schemas.microsoft.com/office/powerpoint/2010/main" val="134218545"/>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Lst>
  <p:txStyles>
    <p:titleStyle>
      <a:lvl1pPr algn="l" defTabSz="1300513" rtl="0" eaLnBrk="1" latinLnBrk="0" hangingPunct="1">
        <a:lnSpc>
          <a:spcPct val="90000"/>
        </a:lnSpc>
        <a:spcBef>
          <a:spcPct val="0"/>
        </a:spcBef>
        <a:buNone/>
        <a:defRPr sz="6258" kern="1200">
          <a:solidFill>
            <a:schemeClr val="tx1"/>
          </a:solidFill>
          <a:latin typeface="+mj-lt"/>
          <a:ea typeface="+mj-ea"/>
          <a:cs typeface="+mj-cs"/>
        </a:defRPr>
      </a:lvl1pPr>
    </p:titleStyle>
    <p:bodyStyle>
      <a:lvl1pPr marL="325128" indent="-325128" algn="l" defTabSz="1300513" rtl="0" eaLnBrk="1" latinLnBrk="0" hangingPunct="1">
        <a:lnSpc>
          <a:spcPct val="90000"/>
        </a:lnSpc>
        <a:spcBef>
          <a:spcPts val="1422"/>
        </a:spcBef>
        <a:buFont typeface="Arial" panose="020B0604020202020204" pitchFamily="34" charset="0"/>
        <a:buChar char="•"/>
        <a:defRPr sz="3982" kern="1200">
          <a:solidFill>
            <a:schemeClr val="tx1"/>
          </a:solidFill>
          <a:latin typeface="+mn-lt"/>
          <a:ea typeface="+mn-ea"/>
          <a:cs typeface="+mn-cs"/>
        </a:defRPr>
      </a:lvl1pPr>
      <a:lvl2pPr marL="975385" indent="-325128" algn="l" defTabSz="1300513" rtl="0" eaLnBrk="1" latinLnBrk="0" hangingPunct="1">
        <a:lnSpc>
          <a:spcPct val="90000"/>
        </a:lnSpc>
        <a:spcBef>
          <a:spcPts val="711"/>
        </a:spcBef>
        <a:buFont typeface="Arial" panose="020B0604020202020204" pitchFamily="34" charset="0"/>
        <a:buChar char="•"/>
        <a:defRPr sz="3414" kern="1200">
          <a:solidFill>
            <a:schemeClr val="tx1"/>
          </a:solidFill>
          <a:latin typeface="+mn-lt"/>
          <a:ea typeface="+mn-ea"/>
          <a:cs typeface="+mn-cs"/>
        </a:defRPr>
      </a:lvl2pPr>
      <a:lvl3pPr marL="1625641" indent="-325128" algn="l" defTabSz="1300513" rtl="0" eaLnBrk="1" latinLnBrk="0" hangingPunct="1">
        <a:lnSpc>
          <a:spcPct val="90000"/>
        </a:lnSpc>
        <a:spcBef>
          <a:spcPts val="711"/>
        </a:spcBef>
        <a:buFont typeface="Arial" panose="020B0604020202020204" pitchFamily="34" charset="0"/>
        <a:buChar char="•"/>
        <a:defRPr sz="2845" kern="1200">
          <a:solidFill>
            <a:schemeClr val="tx1"/>
          </a:solidFill>
          <a:latin typeface="+mn-lt"/>
          <a:ea typeface="+mn-ea"/>
          <a:cs typeface="+mn-cs"/>
        </a:defRPr>
      </a:lvl3pPr>
      <a:lvl4pPr marL="2275897" indent="-325128" algn="l" defTabSz="1300513"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4pPr>
      <a:lvl5pPr marL="2926154" indent="-325128" algn="l" defTabSz="1300513"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5pPr>
      <a:lvl6pPr marL="3576410" indent="-325128" algn="l" defTabSz="1300513"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667" indent="-325128" algn="l" defTabSz="1300513"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923" indent="-325128" algn="l" defTabSz="1300513"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7180" indent="-325128" algn="l" defTabSz="1300513"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p:bodyStyle>
    <p:otherStyle>
      <a:defPPr>
        <a:defRPr lang="en-US"/>
      </a:defPPr>
      <a:lvl1pPr marL="0" algn="l" defTabSz="1300513" rtl="0" eaLnBrk="1" latinLnBrk="0" hangingPunct="1">
        <a:defRPr sz="2560" kern="1200">
          <a:solidFill>
            <a:schemeClr val="tx1"/>
          </a:solidFill>
          <a:latin typeface="+mn-lt"/>
          <a:ea typeface="+mn-ea"/>
          <a:cs typeface="+mn-cs"/>
        </a:defRPr>
      </a:lvl1pPr>
      <a:lvl2pPr marL="650257" algn="l" defTabSz="1300513" rtl="0" eaLnBrk="1" latinLnBrk="0" hangingPunct="1">
        <a:defRPr sz="2560" kern="1200">
          <a:solidFill>
            <a:schemeClr val="tx1"/>
          </a:solidFill>
          <a:latin typeface="+mn-lt"/>
          <a:ea typeface="+mn-ea"/>
          <a:cs typeface="+mn-cs"/>
        </a:defRPr>
      </a:lvl2pPr>
      <a:lvl3pPr marL="1300513" algn="l" defTabSz="1300513" rtl="0" eaLnBrk="1" latinLnBrk="0" hangingPunct="1">
        <a:defRPr sz="2560" kern="1200">
          <a:solidFill>
            <a:schemeClr val="tx1"/>
          </a:solidFill>
          <a:latin typeface="+mn-lt"/>
          <a:ea typeface="+mn-ea"/>
          <a:cs typeface="+mn-cs"/>
        </a:defRPr>
      </a:lvl3pPr>
      <a:lvl4pPr marL="1950770" algn="l" defTabSz="1300513" rtl="0" eaLnBrk="1" latinLnBrk="0" hangingPunct="1">
        <a:defRPr sz="2560" kern="1200">
          <a:solidFill>
            <a:schemeClr val="tx1"/>
          </a:solidFill>
          <a:latin typeface="+mn-lt"/>
          <a:ea typeface="+mn-ea"/>
          <a:cs typeface="+mn-cs"/>
        </a:defRPr>
      </a:lvl4pPr>
      <a:lvl5pPr marL="2601025" algn="l" defTabSz="1300513" rtl="0" eaLnBrk="1" latinLnBrk="0" hangingPunct="1">
        <a:defRPr sz="2560" kern="1200">
          <a:solidFill>
            <a:schemeClr val="tx1"/>
          </a:solidFill>
          <a:latin typeface="+mn-lt"/>
          <a:ea typeface="+mn-ea"/>
          <a:cs typeface="+mn-cs"/>
        </a:defRPr>
      </a:lvl5pPr>
      <a:lvl6pPr marL="3251282" algn="l" defTabSz="1300513" rtl="0" eaLnBrk="1" latinLnBrk="0" hangingPunct="1">
        <a:defRPr sz="2560" kern="1200">
          <a:solidFill>
            <a:schemeClr val="tx1"/>
          </a:solidFill>
          <a:latin typeface="+mn-lt"/>
          <a:ea typeface="+mn-ea"/>
          <a:cs typeface="+mn-cs"/>
        </a:defRPr>
      </a:lvl6pPr>
      <a:lvl7pPr marL="3901538" algn="l" defTabSz="1300513" rtl="0" eaLnBrk="1" latinLnBrk="0" hangingPunct="1">
        <a:defRPr sz="2560" kern="1200">
          <a:solidFill>
            <a:schemeClr val="tx1"/>
          </a:solidFill>
          <a:latin typeface="+mn-lt"/>
          <a:ea typeface="+mn-ea"/>
          <a:cs typeface="+mn-cs"/>
        </a:defRPr>
      </a:lvl7pPr>
      <a:lvl8pPr marL="4551795" algn="l" defTabSz="1300513" rtl="0" eaLnBrk="1" latinLnBrk="0" hangingPunct="1">
        <a:defRPr sz="2560" kern="1200">
          <a:solidFill>
            <a:schemeClr val="tx1"/>
          </a:solidFill>
          <a:latin typeface="+mn-lt"/>
          <a:ea typeface="+mn-ea"/>
          <a:cs typeface="+mn-cs"/>
        </a:defRPr>
      </a:lvl8pPr>
      <a:lvl9pPr marL="5202051" algn="l" defTabSz="1300513" rtl="0" eaLnBrk="1" latinLnBrk="0" hangingPunct="1">
        <a:defRPr sz="2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0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960.png"/><Relationship Id="rId2" Type="http://schemas.openxmlformats.org/officeDocument/2006/relationships/notesSlide" Target="../notesSlides/notesSlide46.xml"/><Relationship Id="rId1" Type="http://schemas.openxmlformats.org/officeDocument/2006/relationships/slideLayout" Target="../slideLayouts/slideLayout4.xml"/><Relationship Id="rId5" Type="http://schemas.openxmlformats.org/officeDocument/2006/relationships/image" Target="../media/image98.png"/><Relationship Id="rId4" Type="http://schemas.openxmlformats.org/officeDocument/2006/relationships/image" Target="../media/image48.png"/></Relationships>
</file>

<file path=ppt/slides/_rels/slide10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8.xml"/><Relationship Id="rId1" Type="http://schemas.openxmlformats.org/officeDocument/2006/relationships/slideLayout" Target="../slideLayouts/slideLayout4.xml"/><Relationship Id="rId5" Type="http://schemas.openxmlformats.org/officeDocument/2006/relationships/image" Target="../media/image101.png"/><Relationship Id="rId4" Type="http://schemas.openxmlformats.org/officeDocument/2006/relationships/image" Target="../media/image10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920.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9.xml"/><Relationship Id="rId1" Type="http://schemas.openxmlformats.org/officeDocument/2006/relationships/slideLayout" Target="../slideLayouts/slideLayout4.xml"/><Relationship Id="rId5" Type="http://schemas.openxmlformats.org/officeDocument/2006/relationships/image" Target="../media/image104.png"/><Relationship Id="rId4" Type="http://schemas.openxmlformats.org/officeDocument/2006/relationships/image" Target="../media/image103.png"/></Relationships>
</file>

<file path=ppt/slides/_rels/slide11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0.xml"/><Relationship Id="rId1" Type="http://schemas.openxmlformats.org/officeDocument/2006/relationships/slideLayout" Target="../slideLayouts/slideLayout4.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11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1.xml"/><Relationship Id="rId1" Type="http://schemas.openxmlformats.org/officeDocument/2006/relationships/slideLayout" Target="../slideLayouts/slideLayout4.xml"/><Relationship Id="rId6" Type="http://schemas.openxmlformats.org/officeDocument/2006/relationships/image" Target="../media/image105.png"/><Relationship Id="rId5" Type="http://schemas.openxmlformats.org/officeDocument/2006/relationships/image" Target="../media/image110.png"/><Relationship Id="rId4" Type="http://schemas.openxmlformats.org/officeDocument/2006/relationships/image" Target="../media/image53.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image" Target="../media/image111.png"/></Relationships>
</file>

<file path=ppt/slides/_rels/slide119.xml.rels><?xml version="1.0" encoding="UTF-8" standalone="yes"?>
<Relationships xmlns="http://schemas.openxmlformats.org/package/2006/relationships"><Relationship Id="rId3" Type="http://schemas.openxmlformats.org/officeDocument/2006/relationships/image" Target="../media/image1130.png"/><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image" Target="../media/image1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7.xml"/><Relationship Id="rId1" Type="http://schemas.openxmlformats.org/officeDocument/2006/relationships/slideLayout" Target="../slideLayouts/slideLayout4.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12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5" Type="http://schemas.openxmlformats.org/officeDocument/2006/relationships/image" Target="../media/image119.png"/><Relationship Id="rId4" Type="http://schemas.openxmlformats.org/officeDocument/2006/relationships/image" Target="../media/image87.png"/></Relationships>
</file>

<file path=ppt/slides/_rels/slide12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8.xml"/><Relationship Id="rId1" Type="http://schemas.openxmlformats.org/officeDocument/2006/relationships/slideLayout" Target="../slideLayouts/slideLayout4.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1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27.png"/><Relationship Id="rId1" Type="http://schemas.openxmlformats.org/officeDocument/2006/relationships/slideLayout" Target="../slideLayouts/slideLayout4.xml"/><Relationship Id="rId5" Type="http://schemas.openxmlformats.org/officeDocument/2006/relationships/image" Target="../media/image125.png"/><Relationship Id="rId4" Type="http://schemas.openxmlformats.org/officeDocument/2006/relationships/image" Target="../media/image12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59.xml"/><Relationship Id="rId1" Type="http://schemas.openxmlformats.org/officeDocument/2006/relationships/slideLayout" Target="../slideLayouts/slideLayout4.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13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4.xml"/><Relationship Id="rId4" Type="http://schemas.openxmlformats.org/officeDocument/2006/relationships/image" Target="../media/image137.png"/></Relationships>
</file>

<file path=ppt/slides/_rels/slide13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40.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14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61.xml"/><Relationship Id="rId1" Type="http://schemas.openxmlformats.org/officeDocument/2006/relationships/slideLayout" Target="../slideLayouts/slideLayout4.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7.tmp"/><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20.png"/></Relationships>
</file>

<file path=ppt/slides/_rels/slide47.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29.png"/></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73.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8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9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2.xml"/><Relationship Id="rId1" Type="http://schemas.openxmlformats.org/officeDocument/2006/relationships/slideLayout" Target="../slideLayouts/slideLayout4.xml"/><Relationship Id="rId5" Type="http://schemas.openxmlformats.org/officeDocument/2006/relationships/image" Target="../media/image80.png"/><Relationship Id="rId4" Type="http://schemas.openxmlformats.org/officeDocument/2006/relationships/image" Target="../media/image79.png"/></Relationships>
</file>

<file path=ppt/slides/_rels/slide9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xml"/><Relationship Id="rId4" Type="http://schemas.openxmlformats.org/officeDocument/2006/relationships/image" Target="../media/image86.png"/></Relationships>
</file>

<file path=ppt/slides/_rels/slide96.xml.rels><?xml version="1.0" encoding="UTF-8" standalone="yes"?>
<Relationships xmlns="http://schemas.openxmlformats.org/package/2006/relationships"><Relationship Id="rId2" Type="http://schemas.openxmlformats.org/officeDocument/2006/relationships/image" Target="../media/image820.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87.png"/></Relationships>
</file>

<file path=ppt/slides/_rels/slide9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28B7A-3168-440C-A60C-A036931164EC}"/>
              </a:ext>
            </a:extLst>
          </p:cNvPr>
          <p:cNvSpPr>
            <a:spLocks noGrp="1"/>
          </p:cNvSpPr>
          <p:nvPr>
            <p:ph type="ctrTitle"/>
          </p:nvPr>
        </p:nvSpPr>
        <p:spPr>
          <a:xfrm>
            <a:off x="712340" y="2298145"/>
            <a:ext cx="16023586" cy="2359800"/>
          </a:xfrm>
        </p:spPr>
        <p:txBody>
          <a:bodyPr/>
          <a:lstStyle/>
          <a:p>
            <a:r>
              <a:rPr lang="nl-BE" dirty="0"/>
              <a:t>HST 10: twee gemiddelden vergelijken</a:t>
            </a:r>
          </a:p>
        </p:txBody>
      </p:sp>
      <p:sp>
        <p:nvSpPr>
          <p:cNvPr id="3" name="Subtitle 2">
            <a:extLst>
              <a:ext uri="{FF2B5EF4-FFF2-40B4-BE49-F238E27FC236}">
                <a16:creationId xmlns:a16="http://schemas.microsoft.com/office/drawing/2014/main" id="{70FE6360-0905-4150-BEDD-4BF877AD22CF}"/>
              </a:ext>
            </a:extLst>
          </p:cNvPr>
          <p:cNvSpPr>
            <a:spLocks noGrp="1"/>
          </p:cNvSpPr>
          <p:nvPr>
            <p:ph type="subTitle" idx="1"/>
          </p:nvPr>
        </p:nvSpPr>
        <p:spPr/>
        <p:txBody>
          <a:bodyPr>
            <a:normAutofit fontScale="92500"/>
          </a:bodyPr>
          <a:lstStyle/>
          <a:p>
            <a:r>
              <a:rPr lang="nl-BE" dirty="0"/>
              <a:t>Prof. dr. Wim Hardyns (titularis)                         dr. Ann De Buck (medelesgever)</a:t>
            </a:r>
          </a:p>
        </p:txBody>
      </p:sp>
      <p:sp>
        <p:nvSpPr>
          <p:cNvPr id="4" name="Text Placeholder 3">
            <a:extLst>
              <a:ext uri="{FF2B5EF4-FFF2-40B4-BE49-F238E27FC236}">
                <a16:creationId xmlns:a16="http://schemas.microsoft.com/office/drawing/2014/main" id="{AFADBEE7-7DB1-4468-A19F-EE1EC696AF82}"/>
              </a:ext>
            </a:extLst>
          </p:cNvPr>
          <p:cNvSpPr>
            <a:spLocks noGrp="1"/>
          </p:cNvSpPr>
          <p:nvPr>
            <p:ph type="body" sz="quarter" idx="15"/>
          </p:nvPr>
        </p:nvSpPr>
        <p:spPr/>
        <p:txBody>
          <a:bodyPr/>
          <a:lstStyle/>
          <a:p>
            <a:r>
              <a:rPr lang="nl-BE" dirty="0"/>
              <a:t>Toegepaste data-analyse en rapportage</a:t>
            </a:r>
          </a:p>
        </p:txBody>
      </p:sp>
    </p:spTree>
    <p:extLst>
      <p:ext uri="{BB962C8B-B14F-4D97-AF65-F5344CB8AC3E}">
        <p14:creationId xmlns:p14="http://schemas.microsoft.com/office/powerpoint/2010/main" val="41625078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18D2DD5-3015-48C3-83FA-77AA63B56078}"/>
              </a:ext>
            </a:extLst>
          </p:cNvPr>
          <p:cNvSpPr>
            <a:spLocks noGrp="1"/>
          </p:cNvSpPr>
          <p:nvPr>
            <p:ph type="pic" sz="quarter" idx="12"/>
          </p:nvPr>
        </p:nvSpPr>
        <p:spPr/>
        <p:txBody>
          <a:bodyPr/>
          <a:lstStyle/>
          <a:p>
            <a:endParaRPr lang="nl-NL" dirty="0"/>
          </a:p>
        </p:txBody>
      </p:sp>
      <p:sp>
        <p:nvSpPr>
          <p:cNvPr id="3" name="TextBox 2">
            <a:extLst>
              <a:ext uri="{FF2B5EF4-FFF2-40B4-BE49-F238E27FC236}">
                <a16:creationId xmlns:a16="http://schemas.microsoft.com/office/drawing/2014/main" id="{8BC28D1E-BDD8-4D77-BC29-04A7017CEB76}"/>
              </a:ext>
            </a:extLst>
          </p:cNvPr>
          <p:cNvSpPr txBox="1"/>
          <p:nvPr/>
        </p:nvSpPr>
        <p:spPr>
          <a:xfrm>
            <a:off x="10371171" y="195357"/>
            <a:ext cx="1651930" cy="67095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Bij categorische OV: gelijkaardige of verschillende respondenten in verschillende categorieën??</a:t>
            </a:r>
          </a:p>
        </p:txBody>
      </p:sp>
      <p:sp>
        <p:nvSpPr>
          <p:cNvPr id="4" name="Slide Number Placeholder 3">
            <a:extLst>
              <a:ext uri="{FF2B5EF4-FFF2-40B4-BE49-F238E27FC236}">
                <a16:creationId xmlns:a16="http://schemas.microsoft.com/office/drawing/2014/main" id="{F2B1EC54-5023-43DF-89B5-48C932B61BD6}"/>
              </a:ext>
            </a:extLst>
          </p:cNvPr>
          <p:cNvSpPr txBox="1">
            <a:spLocks/>
          </p:cNvSpPr>
          <p:nvPr/>
        </p:nvSpPr>
        <p:spPr>
          <a:xfrm>
            <a:off x="14669331" y="8161967"/>
            <a:ext cx="797801" cy="449396"/>
          </a:xfrm>
          <a:prstGeom prst="rect">
            <a:avLst/>
          </a:prstGeom>
        </p:spPr>
        <p:txBody>
          <a:bodyPr vert="horz" lIns="91440" tIns="45720" rIns="91440" bIns="45720" rtlCol="0">
            <a:normAutofit fontScale="47500" lnSpcReduction="20000"/>
          </a:bodyPr>
          <a:lstStyle>
            <a:lvl1pPr marL="0" indent="0" algn="l" defTabSz="1300368" rtl="0" eaLnBrk="1" latinLnBrk="0" hangingPunct="1">
              <a:lnSpc>
                <a:spcPct val="120000"/>
              </a:lnSpc>
              <a:spcBef>
                <a:spcPts val="0"/>
              </a:spcBef>
              <a:buFont typeface="Arial" panose="020B0604020202020204" pitchFamily="34" charset="0"/>
              <a:buNone/>
              <a:defRPr sz="4800" kern="1200">
                <a:solidFill>
                  <a:schemeClr val="bg1">
                    <a:lumMod val="50000"/>
                  </a:schemeClr>
                </a:solidFill>
                <a:latin typeface="+mn-lt"/>
                <a:ea typeface="+mn-ea"/>
                <a:cs typeface="+mn-cs"/>
              </a:defRPr>
            </a:lvl1pPr>
            <a:lvl2pPr marL="457200" indent="-360000" algn="l" defTabSz="457200" rtl="0" eaLnBrk="1" latinLnBrk="0" hangingPunct="1">
              <a:lnSpc>
                <a:spcPct val="120000"/>
              </a:lnSpc>
              <a:spcBef>
                <a:spcPts val="0"/>
              </a:spcBef>
              <a:buFont typeface="Arial" panose="020B0604020202020204" pitchFamily="34" charset="0"/>
              <a:buChar char="̶"/>
              <a:tabLst/>
              <a:defRPr sz="4800" kern="1200">
                <a:solidFill>
                  <a:schemeClr val="tx1"/>
                </a:solidFill>
                <a:latin typeface="+mn-lt"/>
                <a:ea typeface="+mn-ea"/>
                <a:cs typeface="+mn-cs"/>
              </a:defRPr>
            </a:lvl2pPr>
            <a:lvl3pPr marL="900113" indent="-458788"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3pPr>
            <a:lvl4pPr marL="1441450" indent="-541338"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4pPr>
            <a:lvl5pPr marL="2600325" indent="-1158875"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defTabSz="476448"/>
            <a:fld id="{7AE184E0-0BD4-4705-A12B-9B71DDE63301}" type="slidenum">
              <a:rPr lang="en-GB" smtClean="0">
                <a:solidFill>
                  <a:prstClr val="black">
                    <a:tint val="75000"/>
                  </a:prstClr>
                </a:solidFill>
                <a:latin typeface="Calibri" panose="020F0502020204030204"/>
              </a:rPr>
              <a:pPr defTabSz="476448"/>
              <a:t>10</a:t>
            </a:fld>
            <a:endParaRPr lang="en-GB" dirty="0">
              <a:solidFill>
                <a:prstClr val="black">
                  <a:tint val="75000"/>
                </a:prstClr>
              </a:solidFill>
              <a:latin typeface="Calibri" panose="020F0502020204030204"/>
            </a:endParaRPr>
          </a:p>
        </p:txBody>
      </p:sp>
      <p:sp>
        <p:nvSpPr>
          <p:cNvPr id="5" name="TextBox 4">
            <a:extLst>
              <a:ext uri="{FF2B5EF4-FFF2-40B4-BE49-F238E27FC236}">
                <a16:creationId xmlns:a16="http://schemas.microsoft.com/office/drawing/2014/main" id="{17F07302-3269-4882-A209-3936D8E84DCD}"/>
              </a:ext>
            </a:extLst>
          </p:cNvPr>
          <p:cNvSpPr txBox="1"/>
          <p:nvPr/>
        </p:nvSpPr>
        <p:spPr>
          <a:xfrm>
            <a:off x="1342991" y="435145"/>
            <a:ext cx="1347127"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Aantal </a:t>
            </a:r>
          </a:p>
          <a:p>
            <a:pPr algn="ctr" defTabSz="476448"/>
            <a:r>
              <a:rPr lang="nl-BE" sz="940" dirty="0">
                <a:solidFill>
                  <a:prstClr val="black"/>
                </a:solidFill>
                <a:latin typeface="Calibri" panose="020F0502020204030204"/>
              </a:rPr>
              <a:t>afhankelijke variabelen</a:t>
            </a:r>
          </a:p>
        </p:txBody>
      </p:sp>
      <p:sp>
        <p:nvSpPr>
          <p:cNvPr id="6" name="TextBox 5">
            <a:extLst>
              <a:ext uri="{FF2B5EF4-FFF2-40B4-BE49-F238E27FC236}">
                <a16:creationId xmlns:a16="http://schemas.microsoft.com/office/drawing/2014/main" id="{6850856A-2B4C-46D1-8E1A-E0E24B80C588}"/>
              </a:ext>
            </a:extLst>
          </p:cNvPr>
          <p:cNvSpPr txBox="1"/>
          <p:nvPr/>
        </p:nvSpPr>
        <p:spPr>
          <a:xfrm>
            <a:off x="2844203" y="433107"/>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Meetniveau afhankelijke variabele</a:t>
            </a:r>
          </a:p>
        </p:txBody>
      </p:sp>
      <p:sp>
        <p:nvSpPr>
          <p:cNvPr id="7" name="TextBox 6">
            <a:extLst>
              <a:ext uri="{FF2B5EF4-FFF2-40B4-BE49-F238E27FC236}">
                <a16:creationId xmlns:a16="http://schemas.microsoft.com/office/drawing/2014/main" id="{A21F89FB-E87A-47A2-9477-A2A0E8B0D4DA}"/>
              </a:ext>
            </a:extLst>
          </p:cNvPr>
          <p:cNvSpPr txBox="1"/>
          <p:nvPr/>
        </p:nvSpPr>
        <p:spPr>
          <a:xfrm>
            <a:off x="4189920" y="435623"/>
            <a:ext cx="1610372"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Aantal</a:t>
            </a:r>
          </a:p>
          <a:p>
            <a:pPr algn="ctr" defTabSz="476448"/>
            <a:r>
              <a:rPr lang="nl-BE" sz="940" dirty="0">
                <a:solidFill>
                  <a:prstClr val="black"/>
                </a:solidFill>
                <a:latin typeface="Calibri" panose="020F0502020204030204"/>
              </a:rPr>
              <a:t> onafhankelijke variabelen</a:t>
            </a:r>
          </a:p>
        </p:txBody>
      </p:sp>
      <p:sp>
        <p:nvSpPr>
          <p:cNvPr id="8" name="TextBox 7">
            <a:extLst>
              <a:ext uri="{FF2B5EF4-FFF2-40B4-BE49-F238E27FC236}">
                <a16:creationId xmlns:a16="http://schemas.microsoft.com/office/drawing/2014/main" id="{03F6525C-2281-4663-B1FA-E0F8BC132D52}"/>
              </a:ext>
            </a:extLst>
          </p:cNvPr>
          <p:cNvSpPr txBox="1"/>
          <p:nvPr/>
        </p:nvSpPr>
        <p:spPr>
          <a:xfrm>
            <a:off x="5848391" y="433657"/>
            <a:ext cx="1483674"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Meetniveau onafhankelijke variabelen</a:t>
            </a:r>
          </a:p>
        </p:txBody>
      </p:sp>
      <p:sp>
        <p:nvSpPr>
          <p:cNvPr id="9" name="TextBox 8">
            <a:extLst>
              <a:ext uri="{FF2B5EF4-FFF2-40B4-BE49-F238E27FC236}">
                <a16:creationId xmlns:a16="http://schemas.microsoft.com/office/drawing/2014/main" id="{DA0F87A9-663F-496B-B3A4-DB04B00DCB96}"/>
              </a:ext>
            </a:extLst>
          </p:cNvPr>
          <p:cNvSpPr txBox="1"/>
          <p:nvPr/>
        </p:nvSpPr>
        <p:spPr>
          <a:xfrm>
            <a:off x="8860409" y="437468"/>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Bij categorische OV: hoeveel categorieën?</a:t>
            </a:r>
          </a:p>
        </p:txBody>
      </p:sp>
      <p:sp>
        <p:nvSpPr>
          <p:cNvPr id="10" name="Rectangle 9">
            <a:extLst>
              <a:ext uri="{FF2B5EF4-FFF2-40B4-BE49-F238E27FC236}">
                <a16:creationId xmlns:a16="http://schemas.microsoft.com/office/drawing/2014/main" id="{EED52C2B-AFD3-4AAB-BFBF-9EBDF2FE8865}"/>
              </a:ext>
            </a:extLst>
          </p:cNvPr>
          <p:cNvSpPr/>
          <p:nvPr/>
        </p:nvSpPr>
        <p:spPr>
          <a:xfrm>
            <a:off x="2995293" y="222448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11" name="Rectangle 10">
            <a:extLst>
              <a:ext uri="{FF2B5EF4-FFF2-40B4-BE49-F238E27FC236}">
                <a16:creationId xmlns:a16="http://schemas.microsoft.com/office/drawing/2014/main" id="{EC8C9A91-C6B9-473A-BED7-57435E09EA3B}"/>
              </a:ext>
            </a:extLst>
          </p:cNvPr>
          <p:cNvSpPr/>
          <p:nvPr/>
        </p:nvSpPr>
        <p:spPr>
          <a:xfrm>
            <a:off x="1494078" y="4006667"/>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cxnSp>
        <p:nvCxnSpPr>
          <p:cNvPr id="12" name="Straight Arrow Connector 11">
            <a:extLst>
              <a:ext uri="{FF2B5EF4-FFF2-40B4-BE49-F238E27FC236}">
                <a16:creationId xmlns:a16="http://schemas.microsoft.com/office/drawing/2014/main" id="{6F226889-5D2C-41FC-A5C5-B62D32E509A9}"/>
              </a:ext>
            </a:extLst>
          </p:cNvPr>
          <p:cNvCxnSpPr>
            <a:cxnSpLocks/>
            <a:stCxn id="11" idx="0"/>
            <a:endCxn id="10" idx="2"/>
          </p:cNvCxnSpPr>
          <p:nvPr/>
        </p:nvCxnSpPr>
        <p:spPr>
          <a:xfrm flipV="1">
            <a:off x="1970469" y="2479100"/>
            <a:ext cx="1501215" cy="1527568"/>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sp>
        <p:nvSpPr>
          <p:cNvPr id="13" name="Rectangle 12">
            <a:extLst>
              <a:ext uri="{FF2B5EF4-FFF2-40B4-BE49-F238E27FC236}">
                <a16:creationId xmlns:a16="http://schemas.microsoft.com/office/drawing/2014/main" id="{089FF5AF-41C7-4ACE-B1A2-5A93198CDDF0}"/>
              </a:ext>
            </a:extLst>
          </p:cNvPr>
          <p:cNvSpPr/>
          <p:nvPr/>
        </p:nvSpPr>
        <p:spPr>
          <a:xfrm>
            <a:off x="4498263" y="128896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sp>
        <p:nvSpPr>
          <p:cNvPr id="14" name="Rectangle 13">
            <a:extLst>
              <a:ext uri="{FF2B5EF4-FFF2-40B4-BE49-F238E27FC236}">
                <a16:creationId xmlns:a16="http://schemas.microsoft.com/office/drawing/2014/main" id="{5B5E570E-CA27-43AB-9FA6-2ED6CCAB5650}"/>
              </a:ext>
            </a:extLst>
          </p:cNvPr>
          <p:cNvSpPr/>
          <p:nvPr/>
        </p:nvSpPr>
        <p:spPr>
          <a:xfrm>
            <a:off x="6010934" y="87570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15" name="Rectangle 14">
            <a:extLst>
              <a:ext uri="{FF2B5EF4-FFF2-40B4-BE49-F238E27FC236}">
                <a16:creationId xmlns:a16="http://schemas.microsoft.com/office/drawing/2014/main" id="{D901C0D0-0A98-4906-B01C-951A7971F6BC}"/>
              </a:ext>
            </a:extLst>
          </p:cNvPr>
          <p:cNvSpPr/>
          <p:nvPr/>
        </p:nvSpPr>
        <p:spPr>
          <a:xfrm>
            <a:off x="6007897" y="167460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16" name="Rectangle 15">
            <a:extLst>
              <a:ext uri="{FF2B5EF4-FFF2-40B4-BE49-F238E27FC236}">
                <a16:creationId xmlns:a16="http://schemas.microsoft.com/office/drawing/2014/main" id="{61102207-D6FC-4519-A08A-0410010A2A01}"/>
              </a:ext>
            </a:extLst>
          </p:cNvPr>
          <p:cNvSpPr/>
          <p:nvPr/>
        </p:nvSpPr>
        <p:spPr>
          <a:xfrm>
            <a:off x="9011496" y="136268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a:t>
            </a:r>
          </a:p>
        </p:txBody>
      </p:sp>
      <p:sp>
        <p:nvSpPr>
          <p:cNvPr id="17" name="Rectangle 16">
            <a:extLst>
              <a:ext uri="{FF2B5EF4-FFF2-40B4-BE49-F238E27FC236}">
                <a16:creationId xmlns:a16="http://schemas.microsoft.com/office/drawing/2014/main" id="{C28DFACC-087B-43F2-B065-E6F3A421F7A6}"/>
              </a:ext>
            </a:extLst>
          </p:cNvPr>
          <p:cNvSpPr/>
          <p:nvPr/>
        </p:nvSpPr>
        <p:spPr>
          <a:xfrm>
            <a:off x="9013959" y="212136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Meer dan 2</a:t>
            </a:r>
          </a:p>
        </p:txBody>
      </p:sp>
      <p:sp>
        <p:nvSpPr>
          <p:cNvPr id="18" name="Rectangle 17">
            <a:extLst>
              <a:ext uri="{FF2B5EF4-FFF2-40B4-BE49-F238E27FC236}">
                <a16:creationId xmlns:a16="http://schemas.microsoft.com/office/drawing/2014/main" id="{1271BB37-2709-4FAE-8F62-755D214BB5E9}"/>
              </a:ext>
            </a:extLst>
          </p:cNvPr>
          <p:cNvSpPr/>
          <p:nvPr/>
        </p:nvSpPr>
        <p:spPr>
          <a:xfrm>
            <a:off x="10673563" y="118201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19" name="Rectangle 18">
            <a:extLst>
              <a:ext uri="{FF2B5EF4-FFF2-40B4-BE49-F238E27FC236}">
                <a16:creationId xmlns:a16="http://schemas.microsoft.com/office/drawing/2014/main" id="{7D35FB29-324E-470F-B460-D38102371DD3}"/>
              </a:ext>
            </a:extLst>
          </p:cNvPr>
          <p:cNvSpPr/>
          <p:nvPr/>
        </p:nvSpPr>
        <p:spPr>
          <a:xfrm>
            <a:off x="10675444" y="156259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20" name="Rectangle 19">
            <a:extLst>
              <a:ext uri="{FF2B5EF4-FFF2-40B4-BE49-F238E27FC236}">
                <a16:creationId xmlns:a16="http://schemas.microsoft.com/office/drawing/2014/main" id="{29E4364A-0F72-412A-9BA8-561DAF9FD432}"/>
              </a:ext>
            </a:extLst>
          </p:cNvPr>
          <p:cNvSpPr/>
          <p:nvPr/>
        </p:nvSpPr>
        <p:spPr>
          <a:xfrm>
            <a:off x="10673563" y="193774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21" name="Rectangle 20">
            <a:extLst>
              <a:ext uri="{FF2B5EF4-FFF2-40B4-BE49-F238E27FC236}">
                <a16:creationId xmlns:a16="http://schemas.microsoft.com/office/drawing/2014/main" id="{639C4C8E-1783-4D0F-9317-1B6C45608158}"/>
              </a:ext>
            </a:extLst>
          </p:cNvPr>
          <p:cNvSpPr/>
          <p:nvPr/>
        </p:nvSpPr>
        <p:spPr>
          <a:xfrm>
            <a:off x="10673563" y="230767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22" name="Rectangle 21">
            <a:extLst>
              <a:ext uri="{FF2B5EF4-FFF2-40B4-BE49-F238E27FC236}">
                <a16:creationId xmlns:a16="http://schemas.microsoft.com/office/drawing/2014/main" id="{57984BB9-6445-42A5-8AE6-62831FB52797}"/>
              </a:ext>
            </a:extLst>
          </p:cNvPr>
          <p:cNvSpPr/>
          <p:nvPr/>
        </p:nvSpPr>
        <p:spPr>
          <a:xfrm>
            <a:off x="4503197" y="349771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23" name="Rectangle 22">
            <a:extLst>
              <a:ext uri="{FF2B5EF4-FFF2-40B4-BE49-F238E27FC236}">
                <a16:creationId xmlns:a16="http://schemas.microsoft.com/office/drawing/2014/main" id="{D42D70B6-423A-405A-8D0B-0071206385B8}"/>
              </a:ext>
            </a:extLst>
          </p:cNvPr>
          <p:cNvSpPr/>
          <p:nvPr/>
        </p:nvSpPr>
        <p:spPr>
          <a:xfrm>
            <a:off x="6013185" y="273322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24" name="Rectangle 23">
            <a:extLst>
              <a:ext uri="{FF2B5EF4-FFF2-40B4-BE49-F238E27FC236}">
                <a16:creationId xmlns:a16="http://schemas.microsoft.com/office/drawing/2014/main" id="{8A28A9C1-EAF8-441E-9287-739B288C316E}"/>
              </a:ext>
            </a:extLst>
          </p:cNvPr>
          <p:cNvSpPr/>
          <p:nvPr/>
        </p:nvSpPr>
        <p:spPr>
          <a:xfrm>
            <a:off x="6012831" y="349408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cxnSp>
        <p:nvCxnSpPr>
          <p:cNvPr id="25" name="Straight Arrow Connector 24">
            <a:extLst>
              <a:ext uri="{FF2B5EF4-FFF2-40B4-BE49-F238E27FC236}">
                <a16:creationId xmlns:a16="http://schemas.microsoft.com/office/drawing/2014/main" id="{D8377038-F2FD-42BA-993E-9197F66C53D0}"/>
              </a:ext>
            </a:extLst>
          </p:cNvPr>
          <p:cNvCxnSpPr>
            <a:cxnSpLocks/>
            <a:stCxn id="10" idx="3"/>
            <a:endCxn id="13" idx="1"/>
          </p:cNvCxnSpPr>
          <p:nvPr/>
        </p:nvCxnSpPr>
        <p:spPr>
          <a:xfrm flipV="1">
            <a:off x="3948075" y="1416278"/>
            <a:ext cx="550189" cy="935512"/>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26" name="Straight Arrow Connector 25">
            <a:extLst>
              <a:ext uri="{FF2B5EF4-FFF2-40B4-BE49-F238E27FC236}">
                <a16:creationId xmlns:a16="http://schemas.microsoft.com/office/drawing/2014/main" id="{A76D2BA0-CA1A-48B0-AC65-FFC38C1A1EBE}"/>
              </a:ext>
            </a:extLst>
          </p:cNvPr>
          <p:cNvCxnSpPr>
            <a:cxnSpLocks/>
            <a:stCxn id="10" idx="3"/>
            <a:endCxn id="22" idx="1"/>
          </p:cNvCxnSpPr>
          <p:nvPr/>
        </p:nvCxnSpPr>
        <p:spPr>
          <a:xfrm>
            <a:off x="3948075" y="2351790"/>
            <a:ext cx="555122" cy="127323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FBF8A325-31D3-442C-A75A-1830D16A4441}"/>
              </a:ext>
            </a:extLst>
          </p:cNvPr>
          <p:cNvCxnSpPr>
            <a:cxnSpLocks/>
            <a:stCxn id="13" idx="3"/>
            <a:endCxn id="14" idx="1"/>
          </p:cNvCxnSpPr>
          <p:nvPr/>
        </p:nvCxnSpPr>
        <p:spPr>
          <a:xfrm flipV="1">
            <a:off x="5451044" y="1003011"/>
            <a:ext cx="559890" cy="41326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9974351F-1193-4C56-BBFA-73FF5DA2C36D}"/>
              </a:ext>
            </a:extLst>
          </p:cNvPr>
          <p:cNvCxnSpPr>
            <a:cxnSpLocks/>
            <a:stCxn id="13" idx="3"/>
            <a:endCxn id="15" idx="1"/>
          </p:cNvCxnSpPr>
          <p:nvPr/>
        </p:nvCxnSpPr>
        <p:spPr>
          <a:xfrm>
            <a:off x="5451044" y="1416279"/>
            <a:ext cx="556853" cy="385637"/>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D92C6DA2-66D1-47A4-85D1-4C48B1F56575}"/>
              </a:ext>
            </a:extLst>
          </p:cNvPr>
          <p:cNvCxnSpPr>
            <a:cxnSpLocks/>
            <a:stCxn id="14" idx="3"/>
          </p:cNvCxnSpPr>
          <p:nvPr/>
        </p:nvCxnSpPr>
        <p:spPr>
          <a:xfrm flipV="1">
            <a:off x="6963715" y="991078"/>
            <a:ext cx="5230053"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2FAA99CB-C10E-496B-B581-A1072FC9CE66}"/>
              </a:ext>
            </a:extLst>
          </p:cNvPr>
          <p:cNvCxnSpPr>
            <a:cxnSpLocks/>
            <a:stCxn id="15" idx="3"/>
            <a:endCxn id="16" idx="1"/>
          </p:cNvCxnSpPr>
          <p:nvPr/>
        </p:nvCxnSpPr>
        <p:spPr>
          <a:xfrm flipV="1">
            <a:off x="6960679" y="1489995"/>
            <a:ext cx="2050817" cy="311921"/>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BA2CF1E6-FCD2-488C-9E8E-406CFDFBEEB2}"/>
              </a:ext>
            </a:extLst>
          </p:cNvPr>
          <p:cNvCxnSpPr>
            <a:cxnSpLocks/>
            <a:stCxn id="15" idx="3"/>
            <a:endCxn id="17" idx="1"/>
          </p:cNvCxnSpPr>
          <p:nvPr/>
        </p:nvCxnSpPr>
        <p:spPr>
          <a:xfrm>
            <a:off x="6960678" y="1801916"/>
            <a:ext cx="2053281" cy="44675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5CCBEC0E-0F81-42C2-A576-E4754BF705B0}"/>
              </a:ext>
            </a:extLst>
          </p:cNvPr>
          <p:cNvCxnSpPr>
            <a:cxnSpLocks/>
            <a:stCxn id="16" idx="3"/>
            <a:endCxn id="18" idx="1"/>
          </p:cNvCxnSpPr>
          <p:nvPr/>
        </p:nvCxnSpPr>
        <p:spPr>
          <a:xfrm flipV="1">
            <a:off x="9964277" y="1309324"/>
            <a:ext cx="709286" cy="18067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92854B5C-B77F-4883-93BE-AB63C9A5EB8C}"/>
              </a:ext>
            </a:extLst>
          </p:cNvPr>
          <p:cNvCxnSpPr>
            <a:cxnSpLocks/>
            <a:stCxn id="16" idx="3"/>
            <a:endCxn id="19" idx="1"/>
          </p:cNvCxnSpPr>
          <p:nvPr/>
        </p:nvCxnSpPr>
        <p:spPr>
          <a:xfrm>
            <a:off x="9964277" y="1489995"/>
            <a:ext cx="711166" cy="199916"/>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13B2D14D-1963-4163-807E-A6D62819C048}"/>
              </a:ext>
            </a:extLst>
          </p:cNvPr>
          <p:cNvCxnSpPr>
            <a:cxnSpLocks/>
            <a:stCxn id="17" idx="3"/>
            <a:endCxn id="20" idx="1"/>
          </p:cNvCxnSpPr>
          <p:nvPr/>
        </p:nvCxnSpPr>
        <p:spPr>
          <a:xfrm flipV="1">
            <a:off x="9966740" y="2065057"/>
            <a:ext cx="706823" cy="18361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CF690483-9D20-43B3-85A8-EE45EA580696}"/>
              </a:ext>
            </a:extLst>
          </p:cNvPr>
          <p:cNvCxnSpPr>
            <a:cxnSpLocks/>
            <a:stCxn id="17" idx="3"/>
            <a:endCxn id="21" idx="1"/>
          </p:cNvCxnSpPr>
          <p:nvPr/>
        </p:nvCxnSpPr>
        <p:spPr>
          <a:xfrm>
            <a:off x="9966740" y="2248670"/>
            <a:ext cx="706823" cy="18631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A0986F06-D896-45A7-AE9F-AC58328E667B}"/>
              </a:ext>
            </a:extLst>
          </p:cNvPr>
          <p:cNvCxnSpPr>
            <a:cxnSpLocks/>
            <a:stCxn id="18" idx="3"/>
          </p:cNvCxnSpPr>
          <p:nvPr/>
        </p:nvCxnSpPr>
        <p:spPr>
          <a:xfrm>
            <a:off x="11626344" y="1309323"/>
            <a:ext cx="567424"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1A11D95F-BFB3-42C7-B0A0-BEBE1A0C68F3}"/>
              </a:ext>
            </a:extLst>
          </p:cNvPr>
          <p:cNvCxnSpPr>
            <a:cxnSpLocks/>
            <a:stCxn id="19" idx="3"/>
          </p:cNvCxnSpPr>
          <p:nvPr/>
        </p:nvCxnSpPr>
        <p:spPr>
          <a:xfrm flipV="1">
            <a:off x="11628225" y="1684592"/>
            <a:ext cx="555334" cy="5318"/>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AE49F6AE-F07D-4658-BFA9-58F0053CDDC5}"/>
              </a:ext>
            </a:extLst>
          </p:cNvPr>
          <p:cNvCxnSpPr>
            <a:cxnSpLocks/>
            <a:stCxn id="20" idx="3"/>
          </p:cNvCxnSpPr>
          <p:nvPr/>
        </p:nvCxnSpPr>
        <p:spPr>
          <a:xfrm>
            <a:off x="11626345" y="2065057"/>
            <a:ext cx="549420"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F8C734EF-3705-4B71-B4D7-77AD194CA9CB}"/>
              </a:ext>
            </a:extLst>
          </p:cNvPr>
          <p:cNvCxnSpPr>
            <a:cxnSpLocks/>
            <a:stCxn id="21" idx="3"/>
          </p:cNvCxnSpPr>
          <p:nvPr/>
        </p:nvCxnSpPr>
        <p:spPr>
          <a:xfrm>
            <a:off x="11626345" y="2434989"/>
            <a:ext cx="557215"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AB7FDB16-0E83-4738-B1E2-DE7FC34C0D44}"/>
              </a:ext>
            </a:extLst>
          </p:cNvPr>
          <p:cNvCxnSpPr>
            <a:cxnSpLocks/>
            <a:stCxn id="22" idx="3"/>
            <a:endCxn id="23" idx="1"/>
          </p:cNvCxnSpPr>
          <p:nvPr/>
        </p:nvCxnSpPr>
        <p:spPr>
          <a:xfrm flipV="1">
            <a:off x="5455979" y="2860533"/>
            <a:ext cx="557206" cy="76448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AD5CF54B-F477-480C-918D-9C6E9E10AEB2}"/>
              </a:ext>
            </a:extLst>
          </p:cNvPr>
          <p:cNvCxnSpPr>
            <a:cxnSpLocks/>
            <a:stCxn id="22" idx="3"/>
            <a:endCxn id="24" idx="1"/>
          </p:cNvCxnSpPr>
          <p:nvPr/>
        </p:nvCxnSpPr>
        <p:spPr>
          <a:xfrm flipV="1">
            <a:off x="5455979" y="3621399"/>
            <a:ext cx="556852" cy="362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2" name="Straight Arrow Connector 41">
            <a:extLst>
              <a:ext uri="{FF2B5EF4-FFF2-40B4-BE49-F238E27FC236}">
                <a16:creationId xmlns:a16="http://schemas.microsoft.com/office/drawing/2014/main" id="{4678150E-F4E3-4EF0-82A5-69ACD47D1281}"/>
              </a:ext>
            </a:extLst>
          </p:cNvPr>
          <p:cNvCxnSpPr>
            <a:cxnSpLocks/>
            <a:stCxn id="23" idx="3"/>
          </p:cNvCxnSpPr>
          <p:nvPr/>
        </p:nvCxnSpPr>
        <p:spPr>
          <a:xfrm flipV="1">
            <a:off x="6965966" y="2848601"/>
            <a:ext cx="5188593" cy="1193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43" name="Rectangle 42">
            <a:extLst>
              <a:ext uri="{FF2B5EF4-FFF2-40B4-BE49-F238E27FC236}">
                <a16:creationId xmlns:a16="http://schemas.microsoft.com/office/drawing/2014/main" id="{D4A55C30-7507-44A7-B966-F3D7141C560E}"/>
              </a:ext>
            </a:extLst>
          </p:cNvPr>
          <p:cNvSpPr/>
          <p:nvPr/>
        </p:nvSpPr>
        <p:spPr>
          <a:xfrm>
            <a:off x="10676570" y="312457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44" name="Rectangle 43">
            <a:extLst>
              <a:ext uri="{FF2B5EF4-FFF2-40B4-BE49-F238E27FC236}">
                <a16:creationId xmlns:a16="http://schemas.microsoft.com/office/drawing/2014/main" id="{454E494D-D9AD-41ED-8DEA-38EB681F168F}"/>
              </a:ext>
            </a:extLst>
          </p:cNvPr>
          <p:cNvSpPr/>
          <p:nvPr/>
        </p:nvSpPr>
        <p:spPr>
          <a:xfrm>
            <a:off x="10674606" y="388471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cxnSp>
        <p:nvCxnSpPr>
          <p:cNvPr id="45" name="Straight Arrow Connector 44">
            <a:extLst>
              <a:ext uri="{FF2B5EF4-FFF2-40B4-BE49-F238E27FC236}">
                <a16:creationId xmlns:a16="http://schemas.microsoft.com/office/drawing/2014/main" id="{98859607-E6F7-46B0-9E95-DEA0F557EE7D}"/>
              </a:ext>
            </a:extLst>
          </p:cNvPr>
          <p:cNvCxnSpPr>
            <a:cxnSpLocks/>
            <a:stCxn id="24" idx="3"/>
            <a:endCxn id="43" idx="1"/>
          </p:cNvCxnSpPr>
          <p:nvPr/>
        </p:nvCxnSpPr>
        <p:spPr>
          <a:xfrm flipV="1">
            <a:off x="6965613" y="3251883"/>
            <a:ext cx="3710958" cy="36951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6" name="Straight Arrow Connector 45">
            <a:extLst>
              <a:ext uri="{FF2B5EF4-FFF2-40B4-BE49-F238E27FC236}">
                <a16:creationId xmlns:a16="http://schemas.microsoft.com/office/drawing/2014/main" id="{2FB2F055-1CA8-409F-BCB1-FE37B0E69B76}"/>
              </a:ext>
            </a:extLst>
          </p:cNvPr>
          <p:cNvCxnSpPr>
            <a:cxnSpLocks/>
            <a:stCxn id="24" idx="3"/>
            <a:endCxn id="44" idx="1"/>
          </p:cNvCxnSpPr>
          <p:nvPr/>
        </p:nvCxnSpPr>
        <p:spPr>
          <a:xfrm>
            <a:off x="6965612" y="3621399"/>
            <a:ext cx="3708994" cy="39062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74642669-28B5-4E72-8DA7-BEC9BF03DD1C}"/>
              </a:ext>
            </a:extLst>
          </p:cNvPr>
          <p:cNvCxnSpPr>
            <a:cxnSpLocks/>
            <a:stCxn id="43" idx="3"/>
          </p:cNvCxnSpPr>
          <p:nvPr/>
        </p:nvCxnSpPr>
        <p:spPr>
          <a:xfrm>
            <a:off x="11629352" y="3251883"/>
            <a:ext cx="525208"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9B632857-3E84-4F2D-A2C2-D75873DEF360}"/>
              </a:ext>
            </a:extLst>
          </p:cNvPr>
          <p:cNvCxnSpPr>
            <a:cxnSpLocks/>
            <a:stCxn id="44" idx="3"/>
          </p:cNvCxnSpPr>
          <p:nvPr/>
        </p:nvCxnSpPr>
        <p:spPr>
          <a:xfrm>
            <a:off x="11627388" y="4012025"/>
            <a:ext cx="527172"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49" name="Rectangle 48">
            <a:extLst>
              <a:ext uri="{FF2B5EF4-FFF2-40B4-BE49-F238E27FC236}">
                <a16:creationId xmlns:a16="http://schemas.microsoft.com/office/drawing/2014/main" id="{3F21675A-901F-45AE-8297-EEF0BE572D5A}"/>
              </a:ext>
            </a:extLst>
          </p:cNvPr>
          <p:cNvSpPr/>
          <p:nvPr/>
        </p:nvSpPr>
        <p:spPr>
          <a:xfrm>
            <a:off x="2995292" y="631984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50" name="Rectangle 49">
            <a:extLst>
              <a:ext uri="{FF2B5EF4-FFF2-40B4-BE49-F238E27FC236}">
                <a16:creationId xmlns:a16="http://schemas.microsoft.com/office/drawing/2014/main" id="{991866CE-F0DD-4DA6-B8B0-6200FB0400C8}"/>
              </a:ext>
            </a:extLst>
          </p:cNvPr>
          <p:cNvSpPr/>
          <p:nvPr/>
        </p:nvSpPr>
        <p:spPr>
          <a:xfrm>
            <a:off x="4496504" y="514741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sp>
        <p:nvSpPr>
          <p:cNvPr id="51" name="Rectangle 50">
            <a:extLst>
              <a:ext uri="{FF2B5EF4-FFF2-40B4-BE49-F238E27FC236}">
                <a16:creationId xmlns:a16="http://schemas.microsoft.com/office/drawing/2014/main" id="{ABF896DE-26FC-484C-9D67-E1891784869E}"/>
              </a:ext>
            </a:extLst>
          </p:cNvPr>
          <p:cNvSpPr/>
          <p:nvPr/>
        </p:nvSpPr>
        <p:spPr>
          <a:xfrm>
            <a:off x="6000912" y="468525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52" name="Rectangle 51">
            <a:extLst>
              <a:ext uri="{FF2B5EF4-FFF2-40B4-BE49-F238E27FC236}">
                <a16:creationId xmlns:a16="http://schemas.microsoft.com/office/drawing/2014/main" id="{4C670D08-F20B-44B4-91A7-C7321AB65D14}"/>
              </a:ext>
            </a:extLst>
          </p:cNvPr>
          <p:cNvSpPr/>
          <p:nvPr/>
        </p:nvSpPr>
        <p:spPr>
          <a:xfrm>
            <a:off x="5992862" y="575903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53" name="Rectangle 52">
            <a:extLst>
              <a:ext uri="{FF2B5EF4-FFF2-40B4-BE49-F238E27FC236}">
                <a16:creationId xmlns:a16="http://schemas.microsoft.com/office/drawing/2014/main" id="{95119716-FEBE-4697-9932-EDA5D222D9FA}"/>
              </a:ext>
            </a:extLst>
          </p:cNvPr>
          <p:cNvSpPr/>
          <p:nvPr/>
        </p:nvSpPr>
        <p:spPr>
          <a:xfrm>
            <a:off x="4486481" y="727584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54" name="Rectangle 53">
            <a:extLst>
              <a:ext uri="{FF2B5EF4-FFF2-40B4-BE49-F238E27FC236}">
                <a16:creationId xmlns:a16="http://schemas.microsoft.com/office/drawing/2014/main" id="{F7021C6E-2F46-4FD6-B96F-FA073E1D0AB4}"/>
              </a:ext>
            </a:extLst>
          </p:cNvPr>
          <p:cNvSpPr/>
          <p:nvPr/>
        </p:nvSpPr>
        <p:spPr>
          <a:xfrm>
            <a:off x="5996762" y="707097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55" name="Rectangle 54">
            <a:extLst>
              <a:ext uri="{FF2B5EF4-FFF2-40B4-BE49-F238E27FC236}">
                <a16:creationId xmlns:a16="http://schemas.microsoft.com/office/drawing/2014/main" id="{9E8B4A19-8429-46E0-9B1D-F3C551EEBC38}"/>
              </a:ext>
            </a:extLst>
          </p:cNvPr>
          <p:cNvSpPr/>
          <p:nvPr/>
        </p:nvSpPr>
        <p:spPr>
          <a:xfrm>
            <a:off x="5997833" y="736926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56" name="Rectangle 55">
            <a:extLst>
              <a:ext uri="{FF2B5EF4-FFF2-40B4-BE49-F238E27FC236}">
                <a16:creationId xmlns:a16="http://schemas.microsoft.com/office/drawing/2014/main" id="{BB9C6DC1-8EE8-4E86-BA39-E8F2381663F7}"/>
              </a:ext>
            </a:extLst>
          </p:cNvPr>
          <p:cNvSpPr/>
          <p:nvPr/>
        </p:nvSpPr>
        <p:spPr>
          <a:xfrm>
            <a:off x="5996761" y="768366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Beide</a:t>
            </a:r>
          </a:p>
        </p:txBody>
      </p:sp>
      <p:sp>
        <p:nvSpPr>
          <p:cNvPr id="57" name="Rectangle 56">
            <a:extLst>
              <a:ext uri="{FF2B5EF4-FFF2-40B4-BE49-F238E27FC236}">
                <a16:creationId xmlns:a16="http://schemas.microsoft.com/office/drawing/2014/main" id="{17AAC275-56AE-4B8D-95F4-4119EB2EBF76}"/>
              </a:ext>
            </a:extLst>
          </p:cNvPr>
          <p:cNvSpPr/>
          <p:nvPr/>
        </p:nvSpPr>
        <p:spPr>
          <a:xfrm>
            <a:off x="10660503" y="736853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58" name="Rectangle 57">
            <a:extLst>
              <a:ext uri="{FF2B5EF4-FFF2-40B4-BE49-F238E27FC236}">
                <a16:creationId xmlns:a16="http://schemas.microsoft.com/office/drawing/2014/main" id="{47323FD3-5388-47DE-98DE-8564C88AEA9E}"/>
              </a:ext>
            </a:extLst>
          </p:cNvPr>
          <p:cNvSpPr/>
          <p:nvPr/>
        </p:nvSpPr>
        <p:spPr>
          <a:xfrm>
            <a:off x="10663542" y="767609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59" name="Rectangle 58">
            <a:extLst>
              <a:ext uri="{FF2B5EF4-FFF2-40B4-BE49-F238E27FC236}">
                <a16:creationId xmlns:a16="http://schemas.microsoft.com/office/drawing/2014/main" id="{7A2575BA-6826-4DC5-AF42-158E5D9D1A3E}"/>
              </a:ext>
            </a:extLst>
          </p:cNvPr>
          <p:cNvSpPr/>
          <p:nvPr/>
        </p:nvSpPr>
        <p:spPr>
          <a:xfrm>
            <a:off x="1490180" y="828353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60" name="Rectangle 59">
            <a:extLst>
              <a:ext uri="{FF2B5EF4-FFF2-40B4-BE49-F238E27FC236}">
                <a16:creationId xmlns:a16="http://schemas.microsoft.com/office/drawing/2014/main" id="{D6A0BA8D-77E7-4280-B858-8087B6A49B1E}"/>
              </a:ext>
            </a:extLst>
          </p:cNvPr>
          <p:cNvSpPr/>
          <p:nvPr/>
        </p:nvSpPr>
        <p:spPr>
          <a:xfrm>
            <a:off x="2991394" y="828353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61" name="Rectangle 60">
            <a:extLst>
              <a:ext uri="{FF2B5EF4-FFF2-40B4-BE49-F238E27FC236}">
                <a16:creationId xmlns:a16="http://schemas.microsoft.com/office/drawing/2014/main" id="{09D87DB9-0A51-410F-8A9C-A8460425D5B7}"/>
              </a:ext>
            </a:extLst>
          </p:cNvPr>
          <p:cNvSpPr/>
          <p:nvPr/>
        </p:nvSpPr>
        <p:spPr>
          <a:xfrm>
            <a:off x="4495648" y="8039877"/>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sp>
        <p:nvSpPr>
          <p:cNvPr id="62" name="Rectangle 61">
            <a:extLst>
              <a:ext uri="{FF2B5EF4-FFF2-40B4-BE49-F238E27FC236}">
                <a16:creationId xmlns:a16="http://schemas.microsoft.com/office/drawing/2014/main" id="{984676A3-1E90-425B-BD6F-BAA539A41642}"/>
              </a:ext>
            </a:extLst>
          </p:cNvPr>
          <p:cNvSpPr/>
          <p:nvPr/>
        </p:nvSpPr>
        <p:spPr>
          <a:xfrm>
            <a:off x="4492605" y="854981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63" name="Rectangle 62">
            <a:extLst>
              <a:ext uri="{FF2B5EF4-FFF2-40B4-BE49-F238E27FC236}">
                <a16:creationId xmlns:a16="http://schemas.microsoft.com/office/drawing/2014/main" id="{6B80F213-F96C-4834-B1A8-585912462F49}"/>
              </a:ext>
            </a:extLst>
          </p:cNvPr>
          <p:cNvSpPr/>
          <p:nvPr/>
        </p:nvSpPr>
        <p:spPr>
          <a:xfrm>
            <a:off x="6007036" y="803341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64" name="Rectangle 63">
            <a:extLst>
              <a:ext uri="{FF2B5EF4-FFF2-40B4-BE49-F238E27FC236}">
                <a16:creationId xmlns:a16="http://schemas.microsoft.com/office/drawing/2014/main" id="{5F230E12-3CDB-4D5A-8BAA-C838EAF52216}"/>
              </a:ext>
            </a:extLst>
          </p:cNvPr>
          <p:cNvSpPr/>
          <p:nvPr/>
        </p:nvSpPr>
        <p:spPr>
          <a:xfrm>
            <a:off x="6007036" y="840623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65" name="Rectangle 64">
            <a:extLst>
              <a:ext uri="{FF2B5EF4-FFF2-40B4-BE49-F238E27FC236}">
                <a16:creationId xmlns:a16="http://schemas.microsoft.com/office/drawing/2014/main" id="{A605FA0F-6321-4C4F-ADBE-487B06D2A88C}"/>
              </a:ext>
            </a:extLst>
          </p:cNvPr>
          <p:cNvSpPr/>
          <p:nvPr/>
        </p:nvSpPr>
        <p:spPr>
          <a:xfrm>
            <a:off x="6000912" y="875555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Beide</a:t>
            </a:r>
          </a:p>
        </p:txBody>
      </p:sp>
      <p:cxnSp>
        <p:nvCxnSpPr>
          <p:cNvPr id="66" name="Straight Arrow Connector 65">
            <a:extLst>
              <a:ext uri="{FF2B5EF4-FFF2-40B4-BE49-F238E27FC236}">
                <a16:creationId xmlns:a16="http://schemas.microsoft.com/office/drawing/2014/main" id="{1F533C18-BDBB-4BA9-AB1B-DA769526575E}"/>
              </a:ext>
            </a:extLst>
          </p:cNvPr>
          <p:cNvCxnSpPr>
            <a:cxnSpLocks/>
            <a:stCxn id="49" idx="3"/>
            <a:endCxn id="50" idx="1"/>
          </p:cNvCxnSpPr>
          <p:nvPr/>
        </p:nvCxnSpPr>
        <p:spPr>
          <a:xfrm flipV="1">
            <a:off x="3948074" y="5274727"/>
            <a:ext cx="548430" cy="117242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67" name="Straight Arrow Connector 66">
            <a:extLst>
              <a:ext uri="{FF2B5EF4-FFF2-40B4-BE49-F238E27FC236}">
                <a16:creationId xmlns:a16="http://schemas.microsoft.com/office/drawing/2014/main" id="{7FA5E3A6-DF85-4CC9-AA72-6755FAADCF55}"/>
              </a:ext>
            </a:extLst>
          </p:cNvPr>
          <p:cNvCxnSpPr>
            <a:cxnSpLocks/>
            <a:stCxn id="49" idx="3"/>
            <a:endCxn id="53" idx="1"/>
          </p:cNvCxnSpPr>
          <p:nvPr/>
        </p:nvCxnSpPr>
        <p:spPr>
          <a:xfrm>
            <a:off x="3948073" y="6447152"/>
            <a:ext cx="538408" cy="95600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68" name="Straight Arrow Connector 67">
            <a:extLst>
              <a:ext uri="{FF2B5EF4-FFF2-40B4-BE49-F238E27FC236}">
                <a16:creationId xmlns:a16="http://schemas.microsoft.com/office/drawing/2014/main" id="{191A128B-0E5E-4439-8093-E199F641F8EE}"/>
              </a:ext>
            </a:extLst>
          </p:cNvPr>
          <p:cNvCxnSpPr>
            <a:cxnSpLocks/>
            <a:stCxn id="50" idx="3"/>
            <a:endCxn id="51" idx="1"/>
          </p:cNvCxnSpPr>
          <p:nvPr/>
        </p:nvCxnSpPr>
        <p:spPr>
          <a:xfrm flipV="1">
            <a:off x="5449286" y="4812565"/>
            <a:ext cx="551627" cy="46216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DFF6685C-6C0C-4CDD-A3F9-C976FA36434C}"/>
              </a:ext>
            </a:extLst>
          </p:cNvPr>
          <p:cNvCxnSpPr>
            <a:cxnSpLocks/>
            <a:stCxn id="50" idx="3"/>
            <a:endCxn id="52" idx="1"/>
          </p:cNvCxnSpPr>
          <p:nvPr/>
        </p:nvCxnSpPr>
        <p:spPr>
          <a:xfrm>
            <a:off x="5449286" y="5274726"/>
            <a:ext cx="543576" cy="61161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0" name="Straight Arrow Connector 69">
            <a:extLst>
              <a:ext uri="{FF2B5EF4-FFF2-40B4-BE49-F238E27FC236}">
                <a16:creationId xmlns:a16="http://schemas.microsoft.com/office/drawing/2014/main" id="{0A0A4E83-AEE4-4AF1-B2F1-E1FC6B771163}"/>
              </a:ext>
            </a:extLst>
          </p:cNvPr>
          <p:cNvCxnSpPr>
            <a:cxnSpLocks/>
            <a:stCxn id="90" idx="3"/>
          </p:cNvCxnSpPr>
          <p:nvPr/>
        </p:nvCxnSpPr>
        <p:spPr>
          <a:xfrm>
            <a:off x="6945643" y="4433293"/>
            <a:ext cx="5208917"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1" name="Straight Arrow Connector 70">
            <a:extLst>
              <a:ext uri="{FF2B5EF4-FFF2-40B4-BE49-F238E27FC236}">
                <a16:creationId xmlns:a16="http://schemas.microsoft.com/office/drawing/2014/main" id="{C34FE85E-33AB-4220-B84E-FB2BFE451CD8}"/>
              </a:ext>
            </a:extLst>
          </p:cNvPr>
          <p:cNvCxnSpPr>
            <a:cxnSpLocks/>
            <a:stCxn id="54" idx="3"/>
          </p:cNvCxnSpPr>
          <p:nvPr/>
        </p:nvCxnSpPr>
        <p:spPr>
          <a:xfrm>
            <a:off x="6949543" y="7198281"/>
            <a:ext cx="5211139"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2" name="Straight Arrow Connector 71">
            <a:extLst>
              <a:ext uri="{FF2B5EF4-FFF2-40B4-BE49-F238E27FC236}">
                <a16:creationId xmlns:a16="http://schemas.microsoft.com/office/drawing/2014/main" id="{9886B378-37DA-47BC-A0F2-A7E5047DD883}"/>
              </a:ext>
            </a:extLst>
          </p:cNvPr>
          <p:cNvCxnSpPr>
            <a:cxnSpLocks/>
            <a:stCxn id="55" idx="3"/>
            <a:endCxn id="57" idx="1"/>
          </p:cNvCxnSpPr>
          <p:nvPr/>
        </p:nvCxnSpPr>
        <p:spPr>
          <a:xfrm flipV="1">
            <a:off x="6950615" y="7495842"/>
            <a:ext cx="3709888" cy="73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3" name="Straight Arrow Connector 72">
            <a:extLst>
              <a:ext uri="{FF2B5EF4-FFF2-40B4-BE49-F238E27FC236}">
                <a16:creationId xmlns:a16="http://schemas.microsoft.com/office/drawing/2014/main" id="{2928CA4A-0958-4683-8E81-E8335FE05D67}"/>
              </a:ext>
            </a:extLst>
          </p:cNvPr>
          <p:cNvCxnSpPr>
            <a:cxnSpLocks/>
            <a:stCxn id="56" idx="3"/>
            <a:endCxn id="58" idx="1"/>
          </p:cNvCxnSpPr>
          <p:nvPr/>
        </p:nvCxnSpPr>
        <p:spPr>
          <a:xfrm flipV="1">
            <a:off x="6949543" y="7803400"/>
            <a:ext cx="3713999" cy="757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4" name="Straight Arrow Connector 73">
            <a:extLst>
              <a:ext uri="{FF2B5EF4-FFF2-40B4-BE49-F238E27FC236}">
                <a16:creationId xmlns:a16="http://schemas.microsoft.com/office/drawing/2014/main" id="{5D57DA47-D259-426D-BBF1-E662C4B6A8EB}"/>
              </a:ext>
            </a:extLst>
          </p:cNvPr>
          <p:cNvCxnSpPr>
            <a:cxnSpLocks/>
            <a:stCxn id="63" idx="3"/>
          </p:cNvCxnSpPr>
          <p:nvPr/>
        </p:nvCxnSpPr>
        <p:spPr>
          <a:xfrm>
            <a:off x="6959817" y="8160727"/>
            <a:ext cx="5200866" cy="124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5" name="Straight Arrow Connector 74">
            <a:extLst>
              <a:ext uri="{FF2B5EF4-FFF2-40B4-BE49-F238E27FC236}">
                <a16:creationId xmlns:a16="http://schemas.microsoft.com/office/drawing/2014/main" id="{E1DAADD8-F3EA-4BDF-93C3-2892412A5600}"/>
              </a:ext>
            </a:extLst>
          </p:cNvPr>
          <p:cNvCxnSpPr>
            <a:cxnSpLocks/>
            <a:stCxn id="64" idx="3"/>
          </p:cNvCxnSpPr>
          <p:nvPr/>
        </p:nvCxnSpPr>
        <p:spPr>
          <a:xfrm flipV="1">
            <a:off x="6959817" y="8521616"/>
            <a:ext cx="5200866"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6" name="Straight Arrow Connector 75">
            <a:extLst>
              <a:ext uri="{FF2B5EF4-FFF2-40B4-BE49-F238E27FC236}">
                <a16:creationId xmlns:a16="http://schemas.microsoft.com/office/drawing/2014/main" id="{0F77A84B-6503-4494-B516-9B88DBF6F3A0}"/>
              </a:ext>
            </a:extLst>
          </p:cNvPr>
          <p:cNvCxnSpPr>
            <a:cxnSpLocks/>
            <a:stCxn id="65" idx="3"/>
          </p:cNvCxnSpPr>
          <p:nvPr/>
        </p:nvCxnSpPr>
        <p:spPr>
          <a:xfrm flipV="1">
            <a:off x="6953694" y="8870933"/>
            <a:ext cx="5200866"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7" name="Straight Arrow Connector 76">
            <a:extLst>
              <a:ext uri="{FF2B5EF4-FFF2-40B4-BE49-F238E27FC236}">
                <a16:creationId xmlns:a16="http://schemas.microsoft.com/office/drawing/2014/main" id="{E376EB03-F75F-45F8-BEE4-AFD37E4A00EB}"/>
              </a:ext>
            </a:extLst>
          </p:cNvPr>
          <p:cNvCxnSpPr>
            <a:cxnSpLocks/>
            <a:stCxn id="53" idx="3"/>
            <a:endCxn id="54" idx="1"/>
          </p:cNvCxnSpPr>
          <p:nvPr/>
        </p:nvCxnSpPr>
        <p:spPr>
          <a:xfrm flipV="1">
            <a:off x="5439262" y="7198281"/>
            <a:ext cx="557499" cy="20487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8" name="Straight Arrow Connector 77">
            <a:extLst>
              <a:ext uri="{FF2B5EF4-FFF2-40B4-BE49-F238E27FC236}">
                <a16:creationId xmlns:a16="http://schemas.microsoft.com/office/drawing/2014/main" id="{99A28822-9350-4511-8832-7A21EE1DB3F5}"/>
              </a:ext>
            </a:extLst>
          </p:cNvPr>
          <p:cNvCxnSpPr>
            <a:cxnSpLocks/>
            <a:stCxn id="53" idx="3"/>
            <a:endCxn id="55" idx="1"/>
          </p:cNvCxnSpPr>
          <p:nvPr/>
        </p:nvCxnSpPr>
        <p:spPr>
          <a:xfrm>
            <a:off x="5439263" y="7403155"/>
            <a:ext cx="558570" cy="9342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9" name="Straight Arrow Connector 78">
            <a:extLst>
              <a:ext uri="{FF2B5EF4-FFF2-40B4-BE49-F238E27FC236}">
                <a16:creationId xmlns:a16="http://schemas.microsoft.com/office/drawing/2014/main" id="{5886AF33-C685-4663-A204-8E2424D28457}"/>
              </a:ext>
            </a:extLst>
          </p:cNvPr>
          <p:cNvCxnSpPr>
            <a:cxnSpLocks/>
            <a:stCxn id="53" idx="3"/>
            <a:endCxn id="56" idx="1"/>
          </p:cNvCxnSpPr>
          <p:nvPr/>
        </p:nvCxnSpPr>
        <p:spPr>
          <a:xfrm>
            <a:off x="5439263" y="7403155"/>
            <a:ext cx="557498" cy="40782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0" name="Straight Arrow Connector 79">
            <a:extLst>
              <a:ext uri="{FF2B5EF4-FFF2-40B4-BE49-F238E27FC236}">
                <a16:creationId xmlns:a16="http://schemas.microsoft.com/office/drawing/2014/main" id="{6A81EA4A-4A46-44A9-8968-6775FB941B83}"/>
              </a:ext>
            </a:extLst>
          </p:cNvPr>
          <p:cNvCxnSpPr>
            <a:cxnSpLocks/>
            <a:stCxn id="61" idx="3"/>
            <a:endCxn id="63" idx="1"/>
          </p:cNvCxnSpPr>
          <p:nvPr/>
        </p:nvCxnSpPr>
        <p:spPr>
          <a:xfrm flipV="1">
            <a:off x="5448429" y="8160726"/>
            <a:ext cx="558606" cy="646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1" name="Straight Arrow Connector 80">
            <a:extLst>
              <a:ext uri="{FF2B5EF4-FFF2-40B4-BE49-F238E27FC236}">
                <a16:creationId xmlns:a16="http://schemas.microsoft.com/office/drawing/2014/main" id="{0AD85642-C1A3-4268-821C-FF17D41532E9}"/>
              </a:ext>
            </a:extLst>
          </p:cNvPr>
          <p:cNvCxnSpPr>
            <a:cxnSpLocks/>
            <a:stCxn id="62" idx="3"/>
            <a:endCxn id="64" idx="1"/>
          </p:cNvCxnSpPr>
          <p:nvPr/>
        </p:nvCxnSpPr>
        <p:spPr>
          <a:xfrm flipV="1">
            <a:off x="5445386" y="8533548"/>
            <a:ext cx="561649" cy="14358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2" name="Straight Arrow Connector 81">
            <a:extLst>
              <a:ext uri="{FF2B5EF4-FFF2-40B4-BE49-F238E27FC236}">
                <a16:creationId xmlns:a16="http://schemas.microsoft.com/office/drawing/2014/main" id="{D4137433-DA2D-43DB-8A41-A17344D66928}"/>
              </a:ext>
            </a:extLst>
          </p:cNvPr>
          <p:cNvCxnSpPr>
            <a:cxnSpLocks/>
            <a:stCxn id="62" idx="3"/>
            <a:endCxn id="65" idx="1"/>
          </p:cNvCxnSpPr>
          <p:nvPr/>
        </p:nvCxnSpPr>
        <p:spPr>
          <a:xfrm>
            <a:off x="5445386" y="8677128"/>
            <a:ext cx="555526" cy="20573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3" name="Straight Arrow Connector 82">
            <a:extLst>
              <a:ext uri="{FF2B5EF4-FFF2-40B4-BE49-F238E27FC236}">
                <a16:creationId xmlns:a16="http://schemas.microsoft.com/office/drawing/2014/main" id="{E631248F-2B9B-4F1A-8D74-8C0D7787652B}"/>
              </a:ext>
            </a:extLst>
          </p:cNvPr>
          <p:cNvCxnSpPr>
            <a:cxnSpLocks/>
            <a:stCxn id="59" idx="3"/>
            <a:endCxn id="60" idx="1"/>
          </p:cNvCxnSpPr>
          <p:nvPr/>
        </p:nvCxnSpPr>
        <p:spPr>
          <a:xfrm>
            <a:off x="2442962" y="8410845"/>
            <a:ext cx="548432"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4" name="Straight Arrow Connector 83">
            <a:extLst>
              <a:ext uri="{FF2B5EF4-FFF2-40B4-BE49-F238E27FC236}">
                <a16:creationId xmlns:a16="http://schemas.microsoft.com/office/drawing/2014/main" id="{FCF3A17C-E494-4DAB-8275-868A94A7B56C}"/>
              </a:ext>
            </a:extLst>
          </p:cNvPr>
          <p:cNvCxnSpPr>
            <a:cxnSpLocks/>
            <a:stCxn id="60" idx="3"/>
            <a:endCxn id="61" idx="1"/>
          </p:cNvCxnSpPr>
          <p:nvPr/>
        </p:nvCxnSpPr>
        <p:spPr>
          <a:xfrm flipV="1">
            <a:off x="3944175" y="8167188"/>
            <a:ext cx="551473" cy="24365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5" name="Straight Arrow Connector 84">
            <a:extLst>
              <a:ext uri="{FF2B5EF4-FFF2-40B4-BE49-F238E27FC236}">
                <a16:creationId xmlns:a16="http://schemas.microsoft.com/office/drawing/2014/main" id="{9757075C-A96E-4702-BEBF-81FD36B9B90E}"/>
              </a:ext>
            </a:extLst>
          </p:cNvPr>
          <p:cNvCxnSpPr>
            <a:cxnSpLocks/>
            <a:stCxn id="60" idx="3"/>
            <a:endCxn id="62" idx="1"/>
          </p:cNvCxnSpPr>
          <p:nvPr/>
        </p:nvCxnSpPr>
        <p:spPr>
          <a:xfrm>
            <a:off x="3944175" y="8410845"/>
            <a:ext cx="548430" cy="26628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6" name="Straight Arrow Connector 85">
            <a:extLst>
              <a:ext uri="{FF2B5EF4-FFF2-40B4-BE49-F238E27FC236}">
                <a16:creationId xmlns:a16="http://schemas.microsoft.com/office/drawing/2014/main" id="{50F67600-06EF-4323-B8F9-EC3126594E4A}"/>
              </a:ext>
            </a:extLst>
          </p:cNvPr>
          <p:cNvCxnSpPr>
            <a:cxnSpLocks/>
            <a:stCxn id="57" idx="3"/>
          </p:cNvCxnSpPr>
          <p:nvPr/>
        </p:nvCxnSpPr>
        <p:spPr>
          <a:xfrm flipV="1">
            <a:off x="11613284" y="7494078"/>
            <a:ext cx="547399" cy="176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7" name="Straight Arrow Connector 86">
            <a:extLst>
              <a:ext uri="{FF2B5EF4-FFF2-40B4-BE49-F238E27FC236}">
                <a16:creationId xmlns:a16="http://schemas.microsoft.com/office/drawing/2014/main" id="{50B30369-564E-4012-AA3F-E09815EFA25E}"/>
              </a:ext>
            </a:extLst>
          </p:cNvPr>
          <p:cNvCxnSpPr>
            <a:cxnSpLocks/>
            <a:stCxn id="58" idx="3"/>
          </p:cNvCxnSpPr>
          <p:nvPr/>
        </p:nvCxnSpPr>
        <p:spPr>
          <a:xfrm>
            <a:off x="11616323" y="7803400"/>
            <a:ext cx="544360"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8" name="Straight Arrow Connector 87">
            <a:extLst>
              <a:ext uri="{FF2B5EF4-FFF2-40B4-BE49-F238E27FC236}">
                <a16:creationId xmlns:a16="http://schemas.microsoft.com/office/drawing/2014/main" id="{6FF36756-BC95-4619-A0FD-2036717FA578}"/>
              </a:ext>
            </a:extLst>
          </p:cNvPr>
          <p:cNvCxnSpPr>
            <a:cxnSpLocks/>
            <a:stCxn id="11" idx="2"/>
            <a:endCxn id="49" idx="0"/>
          </p:cNvCxnSpPr>
          <p:nvPr/>
        </p:nvCxnSpPr>
        <p:spPr>
          <a:xfrm>
            <a:off x="1970469" y="4261287"/>
            <a:ext cx="1501214" cy="205855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graphicFrame>
        <p:nvGraphicFramePr>
          <p:cNvPr id="89" name="Table 88">
            <a:extLst>
              <a:ext uri="{FF2B5EF4-FFF2-40B4-BE49-F238E27FC236}">
                <a16:creationId xmlns:a16="http://schemas.microsoft.com/office/drawing/2014/main" id="{6F34EBD7-500B-4A8D-8F5A-CA4FCA8AB416}"/>
              </a:ext>
            </a:extLst>
          </p:cNvPr>
          <p:cNvGraphicFramePr>
            <a:graphicFrameLocks noGrp="1"/>
          </p:cNvGraphicFramePr>
          <p:nvPr/>
        </p:nvGraphicFramePr>
        <p:xfrm>
          <a:off x="12188847" y="252569"/>
          <a:ext cx="3865996" cy="8887401"/>
        </p:xfrm>
        <a:graphic>
          <a:graphicData uri="http://schemas.openxmlformats.org/drawingml/2006/table">
            <a:tbl>
              <a:tblPr firstRow="1" bandRow="1">
                <a:tableStyleId>{5C22544A-7EE6-4342-B048-85BDC9FD1C3A}</a:tableStyleId>
              </a:tblPr>
              <a:tblGrid>
                <a:gridCol w="1996829">
                  <a:extLst>
                    <a:ext uri="{9D8B030D-6E8A-4147-A177-3AD203B41FA5}">
                      <a16:colId xmlns:a16="http://schemas.microsoft.com/office/drawing/2014/main" val="330647270"/>
                    </a:ext>
                  </a:extLst>
                </a:gridCol>
                <a:gridCol w="1869167">
                  <a:extLst>
                    <a:ext uri="{9D8B030D-6E8A-4147-A177-3AD203B41FA5}">
                      <a16:colId xmlns:a16="http://schemas.microsoft.com/office/drawing/2014/main" val="1448204881"/>
                    </a:ext>
                  </a:extLst>
                </a:gridCol>
              </a:tblGrid>
              <a:tr h="284958">
                <a:tc>
                  <a:txBody>
                    <a:bodyPr/>
                    <a:lstStyle/>
                    <a:p>
                      <a:r>
                        <a:rPr lang="nl-BE" sz="900" dirty="0"/>
                        <a:t>Assumpties voldaan</a:t>
                      </a:r>
                    </a:p>
                  </a:txBody>
                  <a:tcPr marL="95484" marR="95484" marT="47743" marB="47743"/>
                </a:tc>
                <a:tc>
                  <a:txBody>
                    <a:bodyPr/>
                    <a:lstStyle/>
                    <a:p>
                      <a:r>
                        <a:rPr lang="nl-BE" sz="900" dirty="0"/>
                        <a:t>Assumpties niet voldaan</a:t>
                      </a:r>
                    </a:p>
                  </a:txBody>
                  <a:tcPr marL="95484" marR="95484" marT="47743" marB="47743"/>
                </a:tc>
                <a:extLst>
                  <a:ext uri="{0D108BD9-81ED-4DB2-BD59-A6C34878D82A}">
                    <a16:rowId xmlns:a16="http://schemas.microsoft.com/office/drawing/2014/main" val="888959899"/>
                  </a:ext>
                </a:extLst>
              </a:tr>
              <a:tr h="560507">
                <a:tc>
                  <a:txBody>
                    <a:bodyPr/>
                    <a:lstStyle/>
                    <a:p>
                      <a:pPr marL="171450" indent="-171450">
                        <a:buFont typeface="Arial" panose="020B0604020202020204" pitchFamily="34" charset="0"/>
                        <a:buChar char="•"/>
                      </a:pPr>
                      <a:r>
                        <a:rPr lang="nl-BE" sz="900" dirty="0"/>
                        <a:t>Enkelvoudige lineaire regressie</a:t>
                      </a:r>
                    </a:p>
                    <a:p>
                      <a:pPr marL="171450" indent="-171450">
                        <a:buFont typeface="Arial" panose="020B0604020202020204" pitchFamily="34" charset="0"/>
                        <a:buChar char="•"/>
                      </a:pPr>
                      <a:r>
                        <a:rPr lang="nl-BE" sz="900" dirty="0"/>
                        <a:t>Pearson correlatietoets</a:t>
                      </a:r>
                    </a:p>
                  </a:txBody>
                  <a:tcPr marL="95484" marR="95484" marT="47743" marB="47743"/>
                </a:tc>
                <a:tc>
                  <a:txBody>
                    <a:bodyPr/>
                    <a:lstStyle/>
                    <a:p>
                      <a:pPr marL="171450" indent="-171450">
                        <a:buFont typeface="Arial" panose="020B0604020202020204" pitchFamily="34" charset="0"/>
                        <a:buChar char="•"/>
                      </a:pPr>
                      <a:r>
                        <a:rPr lang="nl-BE" sz="900" dirty="0"/>
                        <a:t>Bootstrap regressie</a:t>
                      </a:r>
                    </a:p>
                    <a:p>
                      <a:pPr marL="171450" indent="-171450">
                        <a:buFont typeface="Arial" panose="020B0604020202020204" pitchFamily="34" charset="0"/>
                        <a:buChar char="•"/>
                      </a:pPr>
                      <a:r>
                        <a:rPr lang="nl-BE" sz="900" dirty="0" err="1"/>
                        <a:t>Spearman</a:t>
                      </a:r>
                      <a:r>
                        <a:rPr lang="nl-BE" sz="900" dirty="0"/>
                        <a:t> rangcorrelatietoets</a:t>
                      </a:r>
                    </a:p>
                    <a:p>
                      <a:pPr marL="171450" indent="-171450">
                        <a:buFont typeface="Arial" panose="020B0604020202020204" pitchFamily="34" charset="0"/>
                        <a:buChar char="•"/>
                      </a:pPr>
                      <a:r>
                        <a:rPr lang="nl-BE" sz="900" dirty="0" err="1"/>
                        <a:t>Kendall’s</a:t>
                      </a:r>
                      <a:r>
                        <a:rPr lang="nl-BE" sz="900" dirty="0"/>
                        <a:t> </a:t>
                      </a:r>
                      <a:r>
                        <a:rPr lang="nl-BE" sz="900" dirty="0" err="1"/>
                        <a:t>Tau</a:t>
                      </a:r>
                      <a:r>
                        <a:rPr lang="nl-BE" sz="900" dirty="0"/>
                        <a:t> correlatietoets</a:t>
                      </a:r>
                    </a:p>
                  </a:txBody>
                  <a:tcPr marL="95484" marR="95484" marT="47743" marB="47743"/>
                </a:tc>
                <a:extLst>
                  <a:ext uri="{0D108BD9-81ED-4DB2-BD59-A6C34878D82A}">
                    <a16:rowId xmlns:a16="http://schemas.microsoft.com/office/drawing/2014/main" val="2977589819"/>
                  </a:ext>
                </a:extLst>
              </a:tr>
              <a:tr h="388340">
                <a:tc>
                  <a:txBody>
                    <a:bodyPr/>
                    <a:lstStyle/>
                    <a:p>
                      <a:pPr marL="171450" indent="-171450">
                        <a:buFont typeface="Arial" panose="020B0604020202020204" pitchFamily="34" charset="0"/>
                        <a:buChar char="•"/>
                      </a:pPr>
                      <a:r>
                        <a:rPr lang="nl-BE" sz="900" dirty="0"/>
                        <a:t>Afhankelijke t-toets</a:t>
                      </a: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t-toets</a:t>
                      </a:r>
                    </a:p>
                    <a:p>
                      <a:pPr marL="171450" indent="-171450">
                        <a:buFont typeface="Arial" panose="020B0604020202020204" pitchFamily="34" charset="0"/>
                        <a:buChar char="•"/>
                      </a:pPr>
                      <a:r>
                        <a:rPr lang="nl-BE" sz="900" dirty="0"/>
                        <a:t>Wilcoxon rangtekentoets</a:t>
                      </a:r>
                    </a:p>
                  </a:txBody>
                  <a:tcPr marL="95484" marR="95484" marT="47743" marB="47743"/>
                </a:tc>
                <a:extLst>
                  <a:ext uri="{0D108BD9-81ED-4DB2-BD59-A6C34878D82A}">
                    <a16:rowId xmlns:a16="http://schemas.microsoft.com/office/drawing/2014/main" val="1954769090"/>
                  </a:ext>
                </a:extLst>
              </a:tr>
              <a:tr h="388340">
                <a:tc>
                  <a:txBody>
                    <a:bodyPr/>
                    <a:lstStyle/>
                    <a:p>
                      <a:pPr marL="171450" indent="-171450">
                        <a:buFont typeface="Arial" panose="020B0604020202020204" pitchFamily="34" charset="0"/>
                        <a:buChar char="•"/>
                      </a:pPr>
                      <a:r>
                        <a:rPr lang="nl-BE" sz="900" dirty="0"/>
                        <a:t>Onafhankelijke t-toets</a:t>
                      </a: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t-toets</a:t>
                      </a:r>
                    </a:p>
                    <a:p>
                      <a:pPr marL="171450" indent="-171450">
                        <a:buFont typeface="Arial" panose="020B0604020202020204" pitchFamily="34" charset="0"/>
                        <a:buChar char="•"/>
                      </a:pPr>
                      <a:r>
                        <a:rPr lang="nl-BE" sz="900" dirty="0"/>
                        <a:t>Mann-</a:t>
                      </a:r>
                      <a:r>
                        <a:rPr lang="nl-BE" sz="900" dirty="0" err="1"/>
                        <a:t>Whitney</a:t>
                      </a:r>
                      <a:r>
                        <a:rPr lang="nl-BE" sz="900" dirty="0"/>
                        <a:t> toets</a:t>
                      </a:r>
                    </a:p>
                  </a:txBody>
                  <a:tcPr marL="95484" marR="95484" marT="47743" marB="47743"/>
                </a:tc>
                <a:extLst>
                  <a:ext uri="{0D108BD9-81ED-4DB2-BD59-A6C34878D82A}">
                    <a16:rowId xmlns:a16="http://schemas.microsoft.com/office/drawing/2014/main" val="2173673390"/>
                  </a:ext>
                </a:extLst>
              </a:tr>
              <a:tr h="388340">
                <a:tc>
                  <a:txBody>
                    <a:bodyPr/>
                    <a:lstStyle/>
                    <a:p>
                      <a:pPr marL="171450" indent="-171450">
                        <a:buFont typeface="Arial" panose="020B0604020202020204" pitchFamily="34" charset="0"/>
                        <a:buChar char="•"/>
                      </a:pPr>
                      <a:r>
                        <a:rPr lang="nl-BE" sz="900" dirty="0"/>
                        <a:t>One-way repeated measures ANOVA</a:t>
                      </a:r>
                    </a:p>
                  </a:txBody>
                  <a:tcPr marL="95484" marR="95484" marT="47743" marB="47743"/>
                </a:tc>
                <a:tc>
                  <a:txBody>
                    <a:bodyPr/>
                    <a:lstStyle/>
                    <a:p>
                      <a:pPr marL="171450" indent="-171450">
                        <a:buFont typeface="Arial" panose="020B0604020202020204" pitchFamily="34" charset="0"/>
                        <a:buChar char="•"/>
                      </a:pPr>
                      <a:r>
                        <a:rPr lang="nl-BE" sz="900" dirty="0"/>
                        <a:t>Friedman toets</a:t>
                      </a:r>
                    </a:p>
                  </a:txBody>
                  <a:tcPr marL="95484" marR="95484" marT="47743" marB="47743"/>
                </a:tc>
                <a:extLst>
                  <a:ext uri="{0D108BD9-81ED-4DB2-BD59-A6C34878D82A}">
                    <a16:rowId xmlns:a16="http://schemas.microsoft.com/office/drawing/2014/main" val="130149893"/>
                  </a:ext>
                </a:extLst>
              </a:tr>
              <a:tr h="388340">
                <a:tc>
                  <a:txBody>
                    <a:bodyPr/>
                    <a:lstStyle/>
                    <a:p>
                      <a:pPr marL="171450" indent="-171450">
                        <a:buFont typeface="Arial" panose="020B0604020202020204" pitchFamily="34" charset="0"/>
                        <a:buChar char="•"/>
                      </a:pPr>
                      <a:r>
                        <a:rPr lang="nl-BE" sz="900" dirty="0"/>
                        <a:t>One-way independent ANOVA</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Kruskal</a:t>
                      </a:r>
                      <a:r>
                        <a:rPr lang="nl-BE" sz="900" dirty="0"/>
                        <a:t>-Wallis toets</a:t>
                      </a:r>
                    </a:p>
                  </a:txBody>
                  <a:tcPr marL="95484" marR="95484" marT="47743" marB="47743"/>
                </a:tc>
                <a:extLst>
                  <a:ext uri="{0D108BD9-81ED-4DB2-BD59-A6C34878D82A}">
                    <a16:rowId xmlns:a16="http://schemas.microsoft.com/office/drawing/2014/main" val="2117315973"/>
                  </a:ext>
                </a:extLst>
              </a:tr>
              <a:tr h="386671">
                <a:tc>
                  <a:txBody>
                    <a:bodyPr/>
                    <a:lstStyle/>
                    <a:p>
                      <a:pPr marL="171450" indent="-171450">
                        <a:buFont typeface="Arial" panose="020B0604020202020204" pitchFamily="34" charset="0"/>
                        <a:buChar char="•"/>
                      </a:pPr>
                      <a:r>
                        <a:rPr lang="nl-BE" sz="900" dirty="0"/>
                        <a:t>Meervoudige lineaire regressie</a:t>
                      </a:r>
                    </a:p>
                    <a:p>
                      <a:pPr marL="171450" marR="0" lvl="0" indent="-171450" algn="l" defTabSz="124797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a:t>Partiële correlatietoets</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regressie</a:t>
                      </a:r>
                    </a:p>
                  </a:txBody>
                  <a:tcPr marL="95484" marR="95484" marT="47743" marB="47743"/>
                </a:tc>
                <a:extLst>
                  <a:ext uri="{0D108BD9-81ED-4DB2-BD59-A6C34878D82A}">
                    <a16:rowId xmlns:a16="http://schemas.microsoft.com/office/drawing/2014/main" val="2174757889"/>
                  </a:ext>
                </a:extLst>
              </a:tr>
              <a:tr h="388340">
                <a:tc>
                  <a:txBody>
                    <a:bodyPr/>
                    <a:lstStyle/>
                    <a:p>
                      <a:pPr marL="171450" indent="-171450">
                        <a:buFont typeface="Arial" panose="020B0604020202020204" pitchFamily="34" charset="0"/>
                        <a:buChar char="•"/>
                      </a:pPr>
                      <a:r>
                        <a:rPr lang="nl-BE" sz="900" dirty="0"/>
                        <a:t>Factorial repeated measures ANOVA</a:t>
                      </a:r>
                      <a:endParaRPr lang="nl-BE" sz="900" dirty="0">
                        <a:solidFill>
                          <a:schemeClr val="tx1"/>
                        </a:solidFill>
                      </a:endParaRPr>
                    </a:p>
                  </a:txBody>
                  <a:tcPr marL="95484" marR="95484" marT="47743" marB="47743"/>
                </a:tc>
                <a:tc>
                  <a:txBody>
                    <a:bodyPr/>
                    <a:lstStyle/>
                    <a:p>
                      <a:pPr marL="0" indent="0">
                        <a:buFont typeface="Arial" panose="020B0604020202020204" pitchFamily="34" charset="0"/>
                        <a:buNone/>
                      </a:pPr>
                      <a:endParaRPr lang="nl-BE" sz="900" dirty="0"/>
                    </a:p>
                  </a:txBody>
                  <a:tcPr marL="95484" marR="95484" marT="47743" marB="47743"/>
                </a:tc>
                <a:extLst>
                  <a:ext uri="{0D108BD9-81ED-4DB2-BD59-A6C34878D82A}">
                    <a16:rowId xmlns:a16="http://schemas.microsoft.com/office/drawing/2014/main" val="1728751502"/>
                  </a:ext>
                </a:extLst>
              </a:tr>
              <a:tr h="397423">
                <a:tc>
                  <a:txBody>
                    <a:bodyPr/>
                    <a:lstStyle/>
                    <a:p>
                      <a:pPr marL="171450" indent="-171450">
                        <a:buFont typeface="Arial" panose="020B0604020202020204" pitchFamily="34" charset="0"/>
                        <a:buChar char="•"/>
                      </a:pPr>
                      <a:r>
                        <a:rPr lang="nl-BE" sz="900" dirty="0" err="1"/>
                        <a:t>Two</a:t>
                      </a:r>
                      <a:r>
                        <a:rPr lang="nl-BE" sz="900" dirty="0"/>
                        <a:t>-way mixed ANOVA</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endParaRPr lang="nl-BE" sz="900" dirty="0"/>
                    </a:p>
                  </a:txBody>
                  <a:tcPr marL="95484" marR="95484" marT="47743" marB="47743"/>
                </a:tc>
                <a:extLst>
                  <a:ext uri="{0D108BD9-81ED-4DB2-BD59-A6C34878D82A}">
                    <a16:rowId xmlns:a16="http://schemas.microsoft.com/office/drawing/2014/main" val="2942875459"/>
                  </a:ext>
                </a:extLst>
              </a:tr>
              <a:tr h="460435">
                <a:tc>
                  <a:txBody>
                    <a:bodyPr/>
                    <a:lstStyle/>
                    <a:p>
                      <a:pPr marL="171450" indent="-171450">
                        <a:buFont typeface="Arial" panose="020B0604020202020204" pitchFamily="34" charset="0"/>
                        <a:buChar char="•"/>
                      </a:pPr>
                      <a:r>
                        <a:rPr lang="nl-BE" sz="900" dirty="0"/>
                        <a:t>Factorial independent ANOVA</a:t>
                      </a:r>
                    </a:p>
                    <a:p>
                      <a:pPr marL="171450" indent="-171450">
                        <a:buFont typeface="Arial" panose="020B0604020202020204" pitchFamily="34" charset="0"/>
                        <a:buChar char="•"/>
                      </a:pPr>
                      <a:r>
                        <a:rPr lang="nl-BE" sz="900" dirty="0"/>
                        <a:t>Meervoudige lineaire regressie</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regressie</a:t>
                      </a:r>
                    </a:p>
                  </a:txBody>
                  <a:tcPr marL="95484" marR="95484" marT="47743" marB="47743"/>
                </a:tc>
                <a:extLst>
                  <a:ext uri="{0D108BD9-81ED-4DB2-BD59-A6C34878D82A}">
                    <a16:rowId xmlns:a16="http://schemas.microsoft.com/office/drawing/2014/main" val="1610346840"/>
                  </a:ext>
                </a:extLst>
              </a:tr>
              <a:tr h="388340">
                <a:tc>
                  <a:txBody>
                    <a:bodyPr/>
                    <a:lstStyle/>
                    <a:p>
                      <a:pPr marL="171450" indent="-171450">
                        <a:buFont typeface="Arial" panose="020B0604020202020204" pitchFamily="34" charset="0"/>
                        <a:buChar char="•"/>
                      </a:pPr>
                      <a:r>
                        <a:rPr lang="nl-BE" sz="900" dirty="0"/>
                        <a:t>Meervoudige lineaire regressie</a:t>
                      </a:r>
                    </a:p>
                    <a:p>
                      <a:pPr marL="171450" indent="-171450">
                        <a:buFont typeface="Arial" panose="020B0604020202020204" pitchFamily="34" charset="0"/>
                        <a:buChar char="•"/>
                      </a:pPr>
                      <a:r>
                        <a:rPr lang="nl-BE" sz="900" dirty="0"/>
                        <a:t>ANCOVA</a:t>
                      </a:r>
                      <a:endParaRPr lang="nl-BE" sz="900" dirty="0">
                        <a:solidFill>
                          <a:schemeClr val="tx1"/>
                        </a:solidFill>
                      </a:endParaRPr>
                    </a:p>
                  </a:txBody>
                  <a:tcPr marL="95484" marR="95484" marT="47743" marB="47743"/>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err="1"/>
                        <a:t>Bootstrapped</a:t>
                      </a:r>
                      <a:r>
                        <a:rPr lang="nl-BE" sz="900" dirty="0"/>
                        <a:t> regressie</a:t>
                      </a:r>
                    </a:p>
                    <a:p>
                      <a:pPr marL="171450" indent="-171450">
                        <a:buFont typeface="Arial" panose="020B0604020202020204" pitchFamily="34" charset="0"/>
                        <a:buChar char="•"/>
                      </a:pPr>
                      <a:endParaRPr lang="nl-BE" sz="900" dirty="0"/>
                    </a:p>
                  </a:txBody>
                  <a:tcPr marL="95484" marR="95484" marT="47743" marB="47743"/>
                </a:tc>
                <a:extLst>
                  <a:ext uri="{0D108BD9-81ED-4DB2-BD59-A6C34878D82A}">
                    <a16:rowId xmlns:a16="http://schemas.microsoft.com/office/drawing/2014/main" val="2849837734"/>
                  </a:ext>
                </a:extLst>
              </a:tr>
              <a:tr h="383583">
                <a:tc>
                  <a:txBody>
                    <a:bodyPr/>
                    <a:lstStyle/>
                    <a:p>
                      <a:pPr marL="171450" indent="-171450">
                        <a:buFont typeface="Arial" panose="020B0604020202020204" pitchFamily="34" charset="0"/>
                        <a:buChar char="•"/>
                      </a:pPr>
                      <a:r>
                        <a:rPr lang="nl-BE" sz="900" dirty="0"/>
                        <a:t>Logistische regressie</a:t>
                      </a:r>
                    </a:p>
                    <a:p>
                      <a:pPr marL="171450" indent="-171450">
                        <a:buFont typeface="Arial" panose="020B0604020202020204" pitchFamily="34" charset="0"/>
                        <a:buChar char="•"/>
                      </a:pPr>
                      <a:r>
                        <a:rPr lang="nl-BE" sz="900" dirty="0" err="1"/>
                        <a:t>Spearman</a:t>
                      </a:r>
                      <a:r>
                        <a:rPr lang="nl-BE" sz="900" dirty="0"/>
                        <a:t> rangcorrelatietoets</a:t>
                      </a:r>
                      <a:endParaRPr lang="nl-BE" sz="900" dirty="0">
                        <a:solidFill>
                          <a:schemeClr val="tx1"/>
                        </a:solidFill>
                      </a:endParaRPr>
                    </a:p>
                  </a:txBody>
                  <a:tcPr marL="95484" marR="95484" marT="47743" marB="47743"/>
                </a:tc>
                <a:tc>
                  <a:txBody>
                    <a:bodyPr/>
                    <a:lstStyle/>
                    <a:p>
                      <a:pPr marL="171450" marR="0" lvl="0" indent="-171450" algn="l" defTabSz="124797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err="1"/>
                        <a:t>Kendall’s</a:t>
                      </a:r>
                      <a:r>
                        <a:rPr lang="nl-BE" sz="900" dirty="0"/>
                        <a:t> </a:t>
                      </a:r>
                      <a:r>
                        <a:rPr lang="nl-BE" sz="900" dirty="0" err="1"/>
                        <a:t>Tau</a:t>
                      </a:r>
                      <a:r>
                        <a:rPr lang="nl-BE" sz="900" dirty="0"/>
                        <a:t> correlatietoets</a:t>
                      </a:r>
                    </a:p>
                    <a:p>
                      <a:endParaRPr lang="nl-BE" sz="900" dirty="0"/>
                    </a:p>
                  </a:txBody>
                  <a:tcPr marL="95484" marR="95484" marT="47743" marB="47743"/>
                </a:tc>
                <a:extLst>
                  <a:ext uri="{0D108BD9-81ED-4DB2-BD59-A6C34878D82A}">
                    <a16:rowId xmlns:a16="http://schemas.microsoft.com/office/drawing/2014/main" val="669987252"/>
                  </a:ext>
                </a:extLst>
              </a:tr>
              <a:tr h="388340">
                <a:tc>
                  <a:txBody>
                    <a:bodyPr/>
                    <a:lstStyle/>
                    <a:p>
                      <a:pPr marL="171450" indent="-171450">
                        <a:buFont typeface="Arial" panose="020B0604020202020204" pitchFamily="34" charset="0"/>
                        <a:buChar char="•"/>
                      </a:pPr>
                      <a:r>
                        <a:rPr lang="nl-BE" sz="900" dirty="0"/>
                        <a:t>Mc </a:t>
                      </a:r>
                      <a:r>
                        <a:rPr lang="nl-BE" sz="900" dirty="0" err="1"/>
                        <a:t>Nemar‘s</a:t>
                      </a:r>
                      <a:r>
                        <a:rPr lang="nl-BE" sz="900" dirty="0"/>
                        <a:t> toets (2 = groepen)</a:t>
                      </a:r>
                    </a:p>
                    <a:p>
                      <a:pPr marL="171450" indent="-171450">
                        <a:buFont typeface="Arial" panose="020B0604020202020204" pitchFamily="34" charset="0"/>
                        <a:buChar char="•"/>
                      </a:pPr>
                      <a:r>
                        <a:rPr lang="nl-BE" sz="900" dirty="0" err="1"/>
                        <a:t>Cochran’s</a:t>
                      </a:r>
                      <a:r>
                        <a:rPr lang="nl-BE" sz="900" dirty="0"/>
                        <a:t> Q ( &gt;2 = groepen)</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453719200"/>
                  </a:ext>
                </a:extLst>
              </a:tr>
              <a:tr h="315005">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a:t>Chi-kwadraat toets</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Fisher’s</a:t>
                      </a:r>
                      <a:r>
                        <a:rPr lang="nl-BE" sz="900" dirty="0"/>
                        <a:t> Exact toets</a:t>
                      </a:r>
                    </a:p>
                  </a:txBody>
                  <a:tcPr marL="95484" marR="95484" marT="47743" marB="47743"/>
                </a:tc>
                <a:extLst>
                  <a:ext uri="{0D108BD9-81ED-4DB2-BD59-A6C34878D82A}">
                    <a16:rowId xmlns:a16="http://schemas.microsoft.com/office/drawing/2014/main" val="3143618597"/>
                  </a:ext>
                </a:extLst>
              </a:tr>
              <a:tr h="295752">
                <a:tc>
                  <a:txBody>
                    <a:bodyPr/>
                    <a:lstStyle/>
                    <a:p>
                      <a:pPr marL="171450" indent="-171450">
                        <a:buFont typeface="Arial" panose="020B0604020202020204" pitchFamily="34" charset="0"/>
                        <a:buChar char="•"/>
                      </a:pPr>
                      <a:r>
                        <a:rPr lang="nl-BE" sz="900" dirty="0"/>
                        <a:t>Wilcoxon rangtekentoets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2810806693"/>
                  </a:ext>
                </a:extLst>
              </a:tr>
              <a:tr h="353076">
                <a:tc>
                  <a:txBody>
                    <a:bodyPr/>
                    <a:lstStyle/>
                    <a:p>
                      <a:pPr marL="171450" indent="-171450">
                        <a:buFont typeface="Arial" panose="020B0604020202020204" pitchFamily="34" charset="0"/>
                        <a:buChar char="•"/>
                      </a:pPr>
                      <a:r>
                        <a:rPr lang="nl-BE" sz="900" dirty="0"/>
                        <a:t>Mann-</a:t>
                      </a:r>
                      <a:r>
                        <a:rPr lang="nl-BE" sz="900" dirty="0" err="1"/>
                        <a:t>Whitney</a:t>
                      </a:r>
                      <a:r>
                        <a:rPr lang="nl-BE" sz="900" dirty="0"/>
                        <a:t> toets </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541950377"/>
                  </a:ext>
                </a:extLst>
              </a:tr>
              <a:tr h="295752">
                <a:tc>
                  <a:txBody>
                    <a:bodyPr/>
                    <a:lstStyle/>
                    <a:p>
                      <a:pPr marL="171450" indent="-171450">
                        <a:buFont typeface="Arial" panose="020B0604020202020204" pitchFamily="34" charset="0"/>
                        <a:buChar char="•"/>
                      </a:pPr>
                      <a:r>
                        <a:rPr lang="nl-BE" sz="900" dirty="0"/>
                        <a:t>Friedman 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820669499"/>
                  </a:ext>
                </a:extLst>
              </a:tr>
              <a:tr h="383583">
                <a:tc>
                  <a:txBody>
                    <a:bodyPr/>
                    <a:lstStyle/>
                    <a:p>
                      <a:pPr marL="171450" indent="-171450">
                        <a:buFont typeface="Arial" panose="020B0604020202020204" pitchFamily="34" charset="0"/>
                        <a:buChar char="•"/>
                      </a:pPr>
                      <a:r>
                        <a:rPr lang="nl-BE" sz="900" dirty="0" err="1"/>
                        <a:t>Kruskal</a:t>
                      </a:r>
                      <a:r>
                        <a:rPr lang="nl-BE" sz="900" dirty="0"/>
                        <a:t>-Wallis toets </a:t>
                      </a:r>
                    </a:p>
                    <a:p>
                      <a:pPr marL="171450" indent="-171450">
                        <a:buFont typeface="Arial" panose="020B0604020202020204" pitchFamily="34" charset="0"/>
                        <a:buChar char="•"/>
                      </a:pPr>
                      <a:r>
                        <a:rPr lang="nl-BE" sz="900" dirty="0" err="1"/>
                        <a:t>Spearman</a:t>
                      </a:r>
                      <a:r>
                        <a:rPr lang="nl-BE" sz="900" dirty="0"/>
                        <a:t> rangcorrelatietoets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503519648"/>
                  </a:ext>
                </a:extLst>
              </a:tr>
              <a:tr h="295752">
                <a:tc>
                  <a:txBody>
                    <a:bodyPr/>
                    <a:lstStyle/>
                    <a:p>
                      <a:pPr marL="171450" indent="-171450">
                        <a:buFont typeface="Arial" panose="020B0604020202020204" pitchFamily="34" charset="0"/>
                        <a:buChar char="•"/>
                      </a:pPr>
                      <a:r>
                        <a:rPr lang="nl-BE" sz="900" dirty="0"/>
                        <a:t>Logistische regressie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905367483"/>
                  </a:ext>
                </a:extLst>
              </a:tr>
              <a:tr h="295752">
                <a:tc>
                  <a:txBody>
                    <a:bodyPr/>
                    <a:lstStyle/>
                    <a:p>
                      <a:pPr marL="171450" indent="-171450">
                        <a:buFont typeface="Arial" panose="020B0604020202020204" pitchFamily="34" charset="0"/>
                        <a:buChar char="•"/>
                      </a:pPr>
                      <a:r>
                        <a:rPr lang="nl-BE" sz="900" dirty="0"/>
                        <a:t>Loglineaire analyse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808130183"/>
                  </a:ext>
                </a:extLst>
              </a:tr>
              <a:tr h="295752">
                <a:tc>
                  <a:txBody>
                    <a:bodyPr/>
                    <a:lstStyle/>
                    <a:p>
                      <a:pPr marL="171450" indent="-171450">
                        <a:buFont typeface="Arial" panose="020B0604020202020204" pitchFamily="34" charset="0"/>
                        <a:buChar char="•"/>
                      </a:pPr>
                      <a:r>
                        <a:rPr lang="nl-BE" sz="900" dirty="0"/>
                        <a:t>Logistische regressie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441151215"/>
                  </a:ext>
                </a:extLst>
              </a:tr>
              <a:tr h="388340">
                <a:tc>
                  <a:txBody>
                    <a:bodyPr/>
                    <a:lstStyle/>
                    <a:p>
                      <a:pPr marL="171450" indent="-171450">
                        <a:buFont typeface="Arial" panose="020B0604020202020204" pitchFamily="34" charset="0"/>
                        <a:buChar char="•"/>
                      </a:pPr>
                      <a:r>
                        <a:rPr lang="nl-BE" sz="900" dirty="0"/>
                        <a:t>MANOVA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3003505826"/>
                  </a:ext>
                </a:extLst>
              </a:tr>
              <a:tr h="388340">
                <a:tc>
                  <a:txBody>
                    <a:bodyPr/>
                    <a:lstStyle/>
                    <a:p>
                      <a:pPr marL="171450" indent="-171450">
                        <a:buFont typeface="Arial" panose="020B0604020202020204" pitchFamily="34" charset="0"/>
                        <a:buChar char="•"/>
                      </a:pPr>
                      <a:r>
                        <a:rPr lang="nl-BE" sz="900" dirty="0"/>
                        <a:t>Factorial MANOVA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1426545209"/>
                  </a:ext>
                </a:extLst>
              </a:tr>
              <a:tr h="388340">
                <a:tc>
                  <a:txBody>
                    <a:bodyPr/>
                    <a:lstStyle/>
                    <a:p>
                      <a:pPr marL="171450" indent="-171450">
                        <a:buFont typeface="Arial" panose="020B0604020202020204" pitchFamily="34" charset="0"/>
                        <a:buChar char="•"/>
                      </a:pPr>
                      <a:r>
                        <a:rPr lang="nl-BE" sz="900" dirty="0"/>
                        <a:t>MANCOVA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24420842"/>
                  </a:ext>
                </a:extLst>
              </a:tr>
            </a:tbl>
          </a:graphicData>
        </a:graphic>
      </p:graphicFrame>
      <p:sp>
        <p:nvSpPr>
          <p:cNvPr id="90" name="Rectangle 89">
            <a:extLst>
              <a:ext uri="{FF2B5EF4-FFF2-40B4-BE49-F238E27FC236}">
                <a16:creationId xmlns:a16="http://schemas.microsoft.com/office/drawing/2014/main" id="{D0C2BA1E-6807-40AA-B175-DAC0E3CAD840}"/>
              </a:ext>
            </a:extLst>
          </p:cNvPr>
          <p:cNvSpPr/>
          <p:nvPr/>
        </p:nvSpPr>
        <p:spPr>
          <a:xfrm>
            <a:off x="5992862" y="430598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Beide</a:t>
            </a:r>
          </a:p>
        </p:txBody>
      </p:sp>
      <p:cxnSp>
        <p:nvCxnSpPr>
          <p:cNvPr id="91" name="Straight Arrow Connector 90">
            <a:extLst>
              <a:ext uri="{FF2B5EF4-FFF2-40B4-BE49-F238E27FC236}">
                <a16:creationId xmlns:a16="http://schemas.microsoft.com/office/drawing/2014/main" id="{2B4D345B-2B7D-4811-910C-287BBEFB5D07}"/>
              </a:ext>
            </a:extLst>
          </p:cNvPr>
          <p:cNvCxnSpPr>
            <a:cxnSpLocks/>
            <a:stCxn id="22" idx="3"/>
            <a:endCxn id="90" idx="1"/>
          </p:cNvCxnSpPr>
          <p:nvPr/>
        </p:nvCxnSpPr>
        <p:spPr>
          <a:xfrm>
            <a:off x="5455978" y="3625021"/>
            <a:ext cx="536883" cy="80827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92" name="Straight Arrow Connector 91">
            <a:extLst>
              <a:ext uri="{FF2B5EF4-FFF2-40B4-BE49-F238E27FC236}">
                <a16:creationId xmlns:a16="http://schemas.microsoft.com/office/drawing/2014/main" id="{A22628F0-70BD-4806-9581-C90F04157B35}"/>
              </a:ext>
            </a:extLst>
          </p:cNvPr>
          <p:cNvCxnSpPr>
            <a:cxnSpLocks/>
            <a:stCxn id="51" idx="3"/>
          </p:cNvCxnSpPr>
          <p:nvPr/>
        </p:nvCxnSpPr>
        <p:spPr>
          <a:xfrm>
            <a:off x="6953694" y="4812564"/>
            <a:ext cx="5069406"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93" name="TextBox 92">
            <a:extLst>
              <a:ext uri="{FF2B5EF4-FFF2-40B4-BE49-F238E27FC236}">
                <a16:creationId xmlns:a16="http://schemas.microsoft.com/office/drawing/2014/main" id="{0E648A71-117A-49A0-811D-D0C8EB7ABCE7}"/>
              </a:ext>
            </a:extLst>
          </p:cNvPr>
          <p:cNvSpPr txBox="1"/>
          <p:nvPr/>
        </p:nvSpPr>
        <p:spPr>
          <a:xfrm>
            <a:off x="7412579" y="427984"/>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Bij categorische AV: nominaal of ordinaal?</a:t>
            </a:r>
          </a:p>
        </p:txBody>
      </p:sp>
      <p:sp>
        <p:nvSpPr>
          <p:cNvPr id="94" name="Rectangle 93">
            <a:extLst>
              <a:ext uri="{FF2B5EF4-FFF2-40B4-BE49-F238E27FC236}">
                <a16:creationId xmlns:a16="http://schemas.microsoft.com/office/drawing/2014/main" id="{57660E0A-A050-4687-BB32-AF752FE85275}"/>
              </a:ext>
            </a:extLst>
          </p:cNvPr>
          <p:cNvSpPr/>
          <p:nvPr/>
        </p:nvSpPr>
        <p:spPr>
          <a:xfrm>
            <a:off x="8988868" y="593022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a:t>
            </a:r>
          </a:p>
        </p:txBody>
      </p:sp>
      <p:sp>
        <p:nvSpPr>
          <p:cNvPr id="95" name="Rectangle 94">
            <a:extLst>
              <a:ext uri="{FF2B5EF4-FFF2-40B4-BE49-F238E27FC236}">
                <a16:creationId xmlns:a16="http://schemas.microsoft.com/office/drawing/2014/main" id="{ADCF1F9F-CC6D-4382-9D12-D803455F0D8D}"/>
              </a:ext>
            </a:extLst>
          </p:cNvPr>
          <p:cNvSpPr/>
          <p:nvPr/>
        </p:nvSpPr>
        <p:spPr>
          <a:xfrm>
            <a:off x="8996465" y="657446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Meer dan 2</a:t>
            </a:r>
          </a:p>
        </p:txBody>
      </p:sp>
      <p:sp>
        <p:nvSpPr>
          <p:cNvPr id="96" name="Rectangle 95">
            <a:extLst>
              <a:ext uri="{FF2B5EF4-FFF2-40B4-BE49-F238E27FC236}">
                <a16:creationId xmlns:a16="http://schemas.microsoft.com/office/drawing/2014/main" id="{4D09C230-B426-4E7D-A3F8-DD5388B56705}"/>
              </a:ext>
            </a:extLst>
          </p:cNvPr>
          <p:cNvSpPr/>
          <p:nvPr/>
        </p:nvSpPr>
        <p:spPr>
          <a:xfrm>
            <a:off x="10656602" y="576406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97" name="Rectangle 96">
            <a:extLst>
              <a:ext uri="{FF2B5EF4-FFF2-40B4-BE49-F238E27FC236}">
                <a16:creationId xmlns:a16="http://schemas.microsoft.com/office/drawing/2014/main" id="{522AB5C8-8A91-4FCF-BFA2-73AC3ABABC4D}"/>
              </a:ext>
            </a:extLst>
          </p:cNvPr>
          <p:cNvSpPr/>
          <p:nvPr/>
        </p:nvSpPr>
        <p:spPr>
          <a:xfrm>
            <a:off x="10656602" y="608957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98" name="Rectangle 97">
            <a:extLst>
              <a:ext uri="{FF2B5EF4-FFF2-40B4-BE49-F238E27FC236}">
                <a16:creationId xmlns:a16="http://schemas.microsoft.com/office/drawing/2014/main" id="{37C26B08-5DE3-4C82-9B44-32DABAD446C2}"/>
              </a:ext>
            </a:extLst>
          </p:cNvPr>
          <p:cNvSpPr/>
          <p:nvPr/>
        </p:nvSpPr>
        <p:spPr>
          <a:xfrm>
            <a:off x="10659426" y="642193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99" name="Rectangle 98">
            <a:extLst>
              <a:ext uri="{FF2B5EF4-FFF2-40B4-BE49-F238E27FC236}">
                <a16:creationId xmlns:a16="http://schemas.microsoft.com/office/drawing/2014/main" id="{19B905C7-0069-402F-98FE-5B0F176DB881}"/>
              </a:ext>
            </a:extLst>
          </p:cNvPr>
          <p:cNvSpPr/>
          <p:nvPr/>
        </p:nvSpPr>
        <p:spPr>
          <a:xfrm>
            <a:off x="10649287" y="672875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cxnSp>
        <p:nvCxnSpPr>
          <p:cNvPr id="100" name="Straight Arrow Connector 99">
            <a:extLst>
              <a:ext uri="{FF2B5EF4-FFF2-40B4-BE49-F238E27FC236}">
                <a16:creationId xmlns:a16="http://schemas.microsoft.com/office/drawing/2014/main" id="{BF2749E2-FABE-4A4D-A269-1A84503E9967}"/>
              </a:ext>
            </a:extLst>
          </p:cNvPr>
          <p:cNvCxnSpPr>
            <a:cxnSpLocks/>
            <a:stCxn id="94" idx="3"/>
            <a:endCxn id="96" idx="1"/>
          </p:cNvCxnSpPr>
          <p:nvPr/>
        </p:nvCxnSpPr>
        <p:spPr>
          <a:xfrm flipV="1">
            <a:off x="9941649" y="5891374"/>
            <a:ext cx="714953" cy="16615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1" name="Straight Arrow Connector 100">
            <a:extLst>
              <a:ext uri="{FF2B5EF4-FFF2-40B4-BE49-F238E27FC236}">
                <a16:creationId xmlns:a16="http://schemas.microsoft.com/office/drawing/2014/main" id="{B5FB8E66-FC4E-4DED-9A57-4DB5219F87B6}"/>
              </a:ext>
            </a:extLst>
          </p:cNvPr>
          <p:cNvCxnSpPr>
            <a:cxnSpLocks/>
            <a:stCxn id="94" idx="3"/>
            <a:endCxn id="97" idx="1"/>
          </p:cNvCxnSpPr>
          <p:nvPr/>
        </p:nvCxnSpPr>
        <p:spPr>
          <a:xfrm>
            <a:off x="9941649" y="6057533"/>
            <a:ext cx="714953" cy="15935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2" name="Straight Arrow Connector 101">
            <a:extLst>
              <a:ext uri="{FF2B5EF4-FFF2-40B4-BE49-F238E27FC236}">
                <a16:creationId xmlns:a16="http://schemas.microsoft.com/office/drawing/2014/main" id="{4713EB08-3216-4AF1-87D1-AE255173D3F6}"/>
              </a:ext>
            </a:extLst>
          </p:cNvPr>
          <p:cNvCxnSpPr>
            <a:cxnSpLocks/>
            <a:stCxn id="95" idx="3"/>
            <a:endCxn id="98" idx="1"/>
          </p:cNvCxnSpPr>
          <p:nvPr/>
        </p:nvCxnSpPr>
        <p:spPr>
          <a:xfrm flipV="1">
            <a:off x="9949246" y="6549244"/>
            <a:ext cx="710180" cy="15252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3" name="Straight Arrow Connector 102">
            <a:extLst>
              <a:ext uri="{FF2B5EF4-FFF2-40B4-BE49-F238E27FC236}">
                <a16:creationId xmlns:a16="http://schemas.microsoft.com/office/drawing/2014/main" id="{770CE9DF-2D5C-4F58-8F01-30EFE4CB3299}"/>
              </a:ext>
            </a:extLst>
          </p:cNvPr>
          <p:cNvCxnSpPr>
            <a:cxnSpLocks/>
            <a:stCxn id="95" idx="3"/>
            <a:endCxn id="99" idx="1"/>
          </p:cNvCxnSpPr>
          <p:nvPr/>
        </p:nvCxnSpPr>
        <p:spPr>
          <a:xfrm>
            <a:off x="9949246" y="6701772"/>
            <a:ext cx="700041" cy="15429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4" name="Straight Arrow Connector 103">
            <a:extLst>
              <a:ext uri="{FF2B5EF4-FFF2-40B4-BE49-F238E27FC236}">
                <a16:creationId xmlns:a16="http://schemas.microsoft.com/office/drawing/2014/main" id="{1A69C61E-AA54-4246-A185-DAF56EC4EA09}"/>
              </a:ext>
            </a:extLst>
          </p:cNvPr>
          <p:cNvCxnSpPr>
            <a:cxnSpLocks/>
            <a:stCxn id="96" idx="3"/>
          </p:cNvCxnSpPr>
          <p:nvPr/>
        </p:nvCxnSpPr>
        <p:spPr>
          <a:xfrm>
            <a:off x="11609385" y="5891374"/>
            <a:ext cx="567191"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5" name="Straight Arrow Connector 104">
            <a:extLst>
              <a:ext uri="{FF2B5EF4-FFF2-40B4-BE49-F238E27FC236}">
                <a16:creationId xmlns:a16="http://schemas.microsoft.com/office/drawing/2014/main" id="{1CA0D34F-1208-443D-8ADC-21B5A54DCA39}"/>
              </a:ext>
            </a:extLst>
          </p:cNvPr>
          <p:cNvCxnSpPr>
            <a:cxnSpLocks/>
            <a:stCxn id="97" idx="3"/>
          </p:cNvCxnSpPr>
          <p:nvPr/>
        </p:nvCxnSpPr>
        <p:spPr>
          <a:xfrm flipV="1">
            <a:off x="11609384" y="6215662"/>
            <a:ext cx="566381" cy="122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6" name="Straight Arrow Connector 105">
            <a:extLst>
              <a:ext uri="{FF2B5EF4-FFF2-40B4-BE49-F238E27FC236}">
                <a16:creationId xmlns:a16="http://schemas.microsoft.com/office/drawing/2014/main" id="{F9F54BEC-BB05-483D-B9B6-80B02641B3DD}"/>
              </a:ext>
            </a:extLst>
          </p:cNvPr>
          <p:cNvCxnSpPr>
            <a:cxnSpLocks/>
            <a:stCxn id="98" idx="3"/>
          </p:cNvCxnSpPr>
          <p:nvPr/>
        </p:nvCxnSpPr>
        <p:spPr>
          <a:xfrm>
            <a:off x="11612208" y="6549245"/>
            <a:ext cx="57556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7" name="Straight Arrow Connector 106">
            <a:extLst>
              <a:ext uri="{FF2B5EF4-FFF2-40B4-BE49-F238E27FC236}">
                <a16:creationId xmlns:a16="http://schemas.microsoft.com/office/drawing/2014/main" id="{E9CD0DF1-489A-4198-A9C7-864147B59100}"/>
              </a:ext>
            </a:extLst>
          </p:cNvPr>
          <p:cNvCxnSpPr>
            <a:cxnSpLocks/>
            <a:stCxn id="99" idx="3"/>
          </p:cNvCxnSpPr>
          <p:nvPr/>
        </p:nvCxnSpPr>
        <p:spPr>
          <a:xfrm flipV="1">
            <a:off x="11602068" y="6856068"/>
            <a:ext cx="579464"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08" name="Rectangle 107">
            <a:extLst>
              <a:ext uri="{FF2B5EF4-FFF2-40B4-BE49-F238E27FC236}">
                <a16:creationId xmlns:a16="http://schemas.microsoft.com/office/drawing/2014/main" id="{02A0CD68-3E9C-4DBC-9A2C-E232A1FAB982}"/>
              </a:ext>
            </a:extLst>
          </p:cNvPr>
          <p:cNvSpPr/>
          <p:nvPr/>
        </p:nvSpPr>
        <p:spPr>
          <a:xfrm>
            <a:off x="7507507" y="523642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Nominaal</a:t>
            </a:r>
          </a:p>
        </p:txBody>
      </p:sp>
      <p:sp>
        <p:nvSpPr>
          <p:cNvPr id="109" name="Rectangle 108">
            <a:extLst>
              <a:ext uri="{FF2B5EF4-FFF2-40B4-BE49-F238E27FC236}">
                <a16:creationId xmlns:a16="http://schemas.microsoft.com/office/drawing/2014/main" id="{0A268FFE-6D7D-4DB8-98E5-C948A1E860BF}"/>
              </a:ext>
            </a:extLst>
          </p:cNvPr>
          <p:cNvSpPr/>
          <p:nvPr/>
        </p:nvSpPr>
        <p:spPr>
          <a:xfrm>
            <a:off x="7520143" y="626917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Ordinaal</a:t>
            </a:r>
          </a:p>
        </p:txBody>
      </p:sp>
      <p:cxnSp>
        <p:nvCxnSpPr>
          <p:cNvPr id="110" name="Straight Arrow Connector 109">
            <a:extLst>
              <a:ext uri="{FF2B5EF4-FFF2-40B4-BE49-F238E27FC236}">
                <a16:creationId xmlns:a16="http://schemas.microsoft.com/office/drawing/2014/main" id="{6EC63615-920D-4F0C-B74A-56CE9700418C}"/>
              </a:ext>
            </a:extLst>
          </p:cNvPr>
          <p:cNvCxnSpPr>
            <a:cxnSpLocks/>
            <a:stCxn id="52" idx="3"/>
            <a:endCxn id="108" idx="1"/>
          </p:cNvCxnSpPr>
          <p:nvPr/>
        </p:nvCxnSpPr>
        <p:spPr>
          <a:xfrm flipV="1">
            <a:off x="6945643" y="5363735"/>
            <a:ext cx="561863" cy="52260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1" name="Straight Arrow Connector 110">
            <a:extLst>
              <a:ext uri="{FF2B5EF4-FFF2-40B4-BE49-F238E27FC236}">
                <a16:creationId xmlns:a16="http://schemas.microsoft.com/office/drawing/2014/main" id="{432BC8A8-28C1-4BA2-A03B-EB7BC7E62D6C}"/>
              </a:ext>
            </a:extLst>
          </p:cNvPr>
          <p:cNvCxnSpPr>
            <a:cxnSpLocks/>
            <a:stCxn id="52" idx="3"/>
            <a:endCxn id="109" idx="1"/>
          </p:cNvCxnSpPr>
          <p:nvPr/>
        </p:nvCxnSpPr>
        <p:spPr>
          <a:xfrm>
            <a:off x="6945643" y="5886342"/>
            <a:ext cx="574499" cy="51014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2" name="Straight Arrow Connector 111">
            <a:extLst>
              <a:ext uri="{FF2B5EF4-FFF2-40B4-BE49-F238E27FC236}">
                <a16:creationId xmlns:a16="http://schemas.microsoft.com/office/drawing/2014/main" id="{75DEE2B7-BEB6-4AD3-ADFE-875BA0808428}"/>
              </a:ext>
            </a:extLst>
          </p:cNvPr>
          <p:cNvCxnSpPr>
            <a:cxnSpLocks/>
            <a:stCxn id="108" idx="3"/>
            <a:endCxn id="115" idx="1"/>
          </p:cNvCxnSpPr>
          <p:nvPr/>
        </p:nvCxnSpPr>
        <p:spPr>
          <a:xfrm flipV="1">
            <a:off x="8460288" y="5198176"/>
            <a:ext cx="2204364" cy="16556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3" name="Straight Arrow Connector 112">
            <a:extLst>
              <a:ext uri="{FF2B5EF4-FFF2-40B4-BE49-F238E27FC236}">
                <a16:creationId xmlns:a16="http://schemas.microsoft.com/office/drawing/2014/main" id="{106F1499-7520-479A-803F-46F08E13636E}"/>
              </a:ext>
            </a:extLst>
          </p:cNvPr>
          <p:cNvCxnSpPr>
            <a:cxnSpLocks/>
            <a:stCxn id="109" idx="3"/>
            <a:endCxn id="94" idx="1"/>
          </p:cNvCxnSpPr>
          <p:nvPr/>
        </p:nvCxnSpPr>
        <p:spPr>
          <a:xfrm flipV="1">
            <a:off x="8472924" y="6057533"/>
            <a:ext cx="515944" cy="33895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4" name="Straight Arrow Connector 113">
            <a:extLst>
              <a:ext uri="{FF2B5EF4-FFF2-40B4-BE49-F238E27FC236}">
                <a16:creationId xmlns:a16="http://schemas.microsoft.com/office/drawing/2014/main" id="{B22D764F-7589-4AC0-8FAE-A5C33710C3E2}"/>
              </a:ext>
            </a:extLst>
          </p:cNvPr>
          <p:cNvCxnSpPr>
            <a:cxnSpLocks/>
            <a:stCxn id="109" idx="3"/>
            <a:endCxn id="95" idx="1"/>
          </p:cNvCxnSpPr>
          <p:nvPr/>
        </p:nvCxnSpPr>
        <p:spPr>
          <a:xfrm>
            <a:off x="8472924" y="6396488"/>
            <a:ext cx="523540" cy="30528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15" name="Rectangle 114">
            <a:extLst>
              <a:ext uri="{FF2B5EF4-FFF2-40B4-BE49-F238E27FC236}">
                <a16:creationId xmlns:a16="http://schemas.microsoft.com/office/drawing/2014/main" id="{2B759F94-3CF5-4C4F-860E-26F905895465}"/>
              </a:ext>
            </a:extLst>
          </p:cNvPr>
          <p:cNvSpPr/>
          <p:nvPr/>
        </p:nvSpPr>
        <p:spPr>
          <a:xfrm>
            <a:off x="10664652" y="507086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116" name="Rectangle 115">
            <a:extLst>
              <a:ext uri="{FF2B5EF4-FFF2-40B4-BE49-F238E27FC236}">
                <a16:creationId xmlns:a16="http://schemas.microsoft.com/office/drawing/2014/main" id="{2B6D9E89-B075-4A58-AD81-AC8A6F1F0367}"/>
              </a:ext>
            </a:extLst>
          </p:cNvPr>
          <p:cNvSpPr/>
          <p:nvPr/>
        </p:nvSpPr>
        <p:spPr>
          <a:xfrm>
            <a:off x="10646580" y="543728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cxnSp>
        <p:nvCxnSpPr>
          <p:cNvPr id="117" name="Straight Arrow Connector 116">
            <a:extLst>
              <a:ext uri="{FF2B5EF4-FFF2-40B4-BE49-F238E27FC236}">
                <a16:creationId xmlns:a16="http://schemas.microsoft.com/office/drawing/2014/main" id="{50525E0D-755A-4E55-BC44-FB93640EECA9}"/>
              </a:ext>
            </a:extLst>
          </p:cNvPr>
          <p:cNvCxnSpPr>
            <a:cxnSpLocks/>
            <a:stCxn id="108" idx="3"/>
            <a:endCxn id="116" idx="1"/>
          </p:cNvCxnSpPr>
          <p:nvPr/>
        </p:nvCxnSpPr>
        <p:spPr>
          <a:xfrm>
            <a:off x="8460288" y="5363735"/>
            <a:ext cx="2186292" cy="20085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8" name="Straight Arrow Connector 117">
            <a:extLst>
              <a:ext uri="{FF2B5EF4-FFF2-40B4-BE49-F238E27FC236}">
                <a16:creationId xmlns:a16="http://schemas.microsoft.com/office/drawing/2014/main" id="{C6FA02E2-3B59-4BD3-A742-4EF35E44B854}"/>
              </a:ext>
            </a:extLst>
          </p:cNvPr>
          <p:cNvCxnSpPr>
            <a:cxnSpLocks/>
            <a:stCxn id="115" idx="3"/>
          </p:cNvCxnSpPr>
          <p:nvPr/>
        </p:nvCxnSpPr>
        <p:spPr>
          <a:xfrm>
            <a:off x="11617434" y="5198175"/>
            <a:ext cx="543249"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9" name="Straight Arrow Connector 118">
            <a:extLst>
              <a:ext uri="{FF2B5EF4-FFF2-40B4-BE49-F238E27FC236}">
                <a16:creationId xmlns:a16="http://schemas.microsoft.com/office/drawing/2014/main" id="{34C50A80-7B4D-4AD7-BA95-9B1A637B0B37}"/>
              </a:ext>
            </a:extLst>
          </p:cNvPr>
          <p:cNvCxnSpPr>
            <a:cxnSpLocks/>
            <a:stCxn id="116" idx="3"/>
          </p:cNvCxnSpPr>
          <p:nvPr/>
        </p:nvCxnSpPr>
        <p:spPr>
          <a:xfrm>
            <a:off x="11599362" y="5564592"/>
            <a:ext cx="577214"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20" name="Rectangle 119">
            <a:extLst>
              <a:ext uri="{FF2B5EF4-FFF2-40B4-BE49-F238E27FC236}">
                <a16:creationId xmlns:a16="http://schemas.microsoft.com/office/drawing/2014/main" id="{7E04B632-D7CA-41D8-87F6-09FB46424BB4}"/>
              </a:ext>
            </a:extLst>
          </p:cNvPr>
          <p:cNvSpPr/>
          <p:nvPr/>
        </p:nvSpPr>
        <p:spPr>
          <a:xfrm>
            <a:off x="10674607" y="3479537"/>
            <a:ext cx="952427" cy="27432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 en verschillende</a:t>
            </a:r>
          </a:p>
        </p:txBody>
      </p:sp>
      <p:cxnSp>
        <p:nvCxnSpPr>
          <p:cNvPr id="121" name="Straight Arrow Connector 120">
            <a:extLst>
              <a:ext uri="{FF2B5EF4-FFF2-40B4-BE49-F238E27FC236}">
                <a16:creationId xmlns:a16="http://schemas.microsoft.com/office/drawing/2014/main" id="{21476C06-183F-4DFE-ADC3-B5B443139E06}"/>
              </a:ext>
            </a:extLst>
          </p:cNvPr>
          <p:cNvCxnSpPr>
            <a:cxnSpLocks/>
            <a:stCxn id="24" idx="3"/>
            <a:endCxn id="120" idx="1"/>
          </p:cNvCxnSpPr>
          <p:nvPr/>
        </p:nvCxnSpPr>
        <p:spPr>
          <a:xfrm flipV="1">
            <a:off x="6965612" y="3616700"/>
            <a:ext cx="3708994" cy="469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22" name="Straight Arrow Connector 121">
            <a:extLst>
              <a:ext uri="{FF2B5EF4-FFF2-40B4-BE49-F238E27FC236}">
                <a16:creationId xmlns:a16="http://schemas.microsoft.com/office/drawing/2014/main" id="{367129BB-F8D6-4E89-9EE7-FD175000A4A3}"/>
              </a:ext>
            </a:extLst>
          </p:cNvPr>
          <p:cNvCxnSpPr>
            <a:cxnSpLocks/>
            <a:stCxn id="120" idx="3"/>
          </p:cNvCxnSpPr>
          <p:nvPr/>
        </p:nvCxnSpPr>
        <p:spPr>
          <a:xfrm>
            <a:off x="11627034" y="3616700"/>
            <a:ext cx="566735"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23" name="Rectangle 122">
            <a:extLst>
              <a:ext uri="{FF2B5EF4-FFF2-40B4-BE49-F238E27FC236}">
                <a16:creationId xmlns:a16="http://schemas.microsoft.com/office/drawing/2014/main" id="{88A12151-A64C-4E89-80B4-5FF9D5AF6BA8}"/>
              </a:ext>
            </a:extLst>
          </p:cNvPr>
          <p:cNvSpPr/>
          <p:nvPr/>
        </p:nvSpPr>
        <p:spPr>
          <a:xfrm>
            <a:off x="12193768" y="1489995"/>
            <a:ext cx="1974441" cy="391486"/>
          </a:xfrm>
          <a:prstGeom prst="rect">
            <a:avLst/>
          </a:prstGeom>
          <a:noFill/>
          <a:ln w="3175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4" name="Content Placeholder 2">
            <a:extLst>
              <a:ext uri="{FF2B5EF4-FFF2-40B4-BE49-F238E27FC236}">
                <a16:creationId xmlns:a16="http://schemas.microsoft.com/office/drawing/2014/main" id="{61EED1BD-7B40-466C-86B9-80FB1D905C5C}"/>
              </a:ext>
            </a:extLst>
          </p:cNvPr>
          <p:cNvSpPr txBox="1">
            <a:spLocks/>
          </p:cNvSpPr>
          <p:nvPr/>
        </p:nvSpPr>
        <p:spPr>
          <a:xfrm>
            <a:off x="291013" y="8001170"/>
            <a:ext cx="3889904" cy="1229046"/>
          </a:xfrm>
          <a:prstGeom prst="rect">
            <a:avLst/>
          </a:prstGeom>
          <a:solidFill>
            <a:srgbClr val="FFC000"/>
          </a:solidFill>
          <a:ln w="76200">
            <a:solidFill>
              <a:srgbClr val="FF0000"/>
            </a:solidFill>
          </a:ln>
        </p:spPr>
        <p:txBody>
          <a:bodyPr>
            <a:normAutofit fontScale="47500" lnSpcReduction="20000"/>
          </a:bodyPr>
          <a:lstStyle>
            <a:lvl1pPr marL="0" indent="0"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1pPr>
            <a:lvl2pPr marL="457200" indent="-360000" algn="l" defTabSz="457200" rtl="0" eaLnBrk="1" latinLnBrk="0" hangingPunct="1">
              <a:lnSpc>
                <a:spcPct val="120000"/>
              </a:lnSpc>
              <a:spcBef>
                <a:spcPts val="0"/>
              </a:spcBef>
              <a:buFont typeface="Arial" panose="020B0604020202020204" pitchFamily="34" charset="0"/>
              <a:buChar char="̶"/>
              <a:tabLst/>
              <a:defRPr sz="4800" kern="1200">
                <a:solidFill>
                  <a:schemeClr val="tx1"/>
                </a:solidFill>
                <a:latin typeface="+mn-lt"/>
                <a:ea typeface="+mn-ea"/>
                <a:cs typeface="+mn-cs"/>
              </a:defRPr>
            </a:lvl2pPr>
            <a:lvl3pPr marL="900113" indent="-458788"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3pPr>
            <a:lvl4pPr marL="1441450" indent="-541338"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4pPr>
            <a:lvl5pPr marL="2600325" indent="-1158875"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86400"/>
            <a:r>
              <a:rPr lang="nl-BE" dirty="0"/>
              <a:t>Afhankelijke variabele(n)?</a:t>
            </a:r>
          </a:p>
          <a:p>
            <a:pPr marL="86400"/>
            <a:r>
              <a:rPr lang="nl-BE" dirty="0">
                <a:solidFill>
                  <a:srgbClr val="FF0000"/>
                </a:solidFill>
              </a:rPr>
              <a:t>Mate van socialiteit</a:t>
            </a:r>
          </a:p>
        </p:txBody>
      </p:sp>
      <p:sp>
        <p:nvSpPr>
          <p:cNvPr id="125" name="Content Placeholder 2">
            <a:extLst>
              <a:ext uri="{FF2B5EF4-FFF2-40B4-BE49-F238E27FC236}">
                <a16:creationId xmlns:a16="http://schemas.microsoft.com/office/drawing/2014/main" id="{194F1484-2043-42A0-A921-2714880F5C53}"/>
              </a:ext>
            </a:extLst>
          </p:cNvPr>
          <p:cNvSpPr txBox="1">
            <a:spLocks/>
          </p:cNvSpPr>
          <p:nvPr/>
        </p:nvSpPr>
        <p:spPr>
          <a:xfrm>
            <a:off x="4366906" y="8003374"/>
            <a:ext cx="7735603" cy="1229046"/>
          </a:xfrm>
          <a:prstGeom prst="rect">
            <a:avLst/>
          </a:prstGeom>
          <a:solidFill>
            <a:srgbClr val="FFC000"/>
          </a:solidFill>
          <a:ln w="76200">
            <a:solidFill>
              <a:srgbClr val="FF0000"/>
            </a:solidFill>
          </a:ln>
        </p:spPr>
        <p:txBody>
          <a:bodyPr>
            <a:normAutofit fontScale="47500" lnSpcReduction="20000"/>
          </a:bodyPr>
          <a:lstStyle>
            <a:lvl1pPr marL="0" indent="0"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1pPr>
            <a:lvl2pPr marL="457200" indent="-360000" algn="l" defTabSz="457200" rtl="0" eaLnBrk="1" latinLnBrk="0" hangingPunct="1">
              <a:lnSpc>
                <a:spcPct val="120000"/>
              </a:lnSpc>
              <a:spcBef>
                <a:spcPts val="0"/>
              </a:spcBef>
              <a:buFont typeface="Arial" panose="020B0604020202020204" pitchFamily="34" charset="0"/>
              <a:buChar char="̶"/>
              <a:tabLst/>
              <a:defRPr sz="4800" kern="1200">
                <a:solidFill>
                  <a:schemeClr val="tx1"/>
                </a:solidFill>
                <a:latin typeface="+mn-lt"/>
                <a:ea typeface="+mn-ea"/>
                <a:cs typeface="+mn-cs"/>
              </a:defRPr>
            </a:lvl2pPr>
            <a:lvl3pPr marL="900113" indent="-458788"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3pPr>
            <a:lvl4pPr marL="1441450" indent="-541338"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4pPr>
            <a:lvl5pPr marL="2600325" indent="-1158875"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86400"/>
            <a:r>
              <a:rPr lang="nl-BE" dirty="0"/>
              <a:t>Onafhankelijke variabele(n)?</a:t>
            </a:r>
          </a:p>
          <a:p>
            <a:pPr marL="86400"/>
            <a:r>
              <a:rPr lang="nl-BE" dirty="0">
                <a:solidFill>
                  <a:srgbClr val="FF0000"/>
                </a:solidFill>
              </a:rPr>
              <a:t>Peuters</a:t>
            </a:r>
          </a:p>
          <a:p>
            <a:pPr marL="86400"/>
            <a:r>
              <a:rPr lang="nl-BE" dirty="0">
                <a:solidFill>
                  <a:srgbClr val="FF0000"/>
                </a:solidFill>
              </a:rPr>
              <a:t>(2 categorieën (opvang &amp; thuis opgroeien)- nominaal)</a:t>
            </a:r>
          </a:p>
        </p:txBody>
      </p:sp>
    </p:spTree>
    <p:extLst>
      <p:ext uri="{BB962C8B-B14F-4D97-AF65-F5344CB8AC3E}">
        <p14:creationId xmlns:p14="http://schemas.microsoft.com/office/powerpoint/2010/main" val="1481244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Afhankelijke t-toets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Stap 6. </a:t>
            </a:r>
            <a:r>
              <a:rPr lang="nl-BE" dirty="0"/>
              <a:t>Conclusie en rapportering</a:t>
            </a:r>
          </a:p>
          <a:p>
            <a:pPr lvl="1"/>
            <a:r>
              <a:rPr lang="nl-BE" dirty="0"/>
              <a:t>In tekst:</a:t>
            </a:r>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100</a:t>
            </a:fld>
            <a:endParaRPr lang="en-GB" noProof="0" dirty="0"/>
          </a:p>
        </p:txBody>
      </p:sp>
      <p:pic>
        <p:nvPicPr>
          <p:cNvPr id="8" name="Tijdelijke aanduiding voor inhoud 7">
            <a:extLst>
              <a:ext uri="{FF2B5EF4-FFF2-40B4-BE49-F238E27FC236}">
                <a16:creationId xmlns:a16="http://schemas.microsoft.com/office/drawing/2014/main" id="{25DE4144-73BF-48CB-91C1-F40531C1E268}"/>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2454442" y="6140923"/>
            <a:ext cx="3198980" cy="3198980"/>
          </a:xfrm>
        </p:spPr>
      </p:pic>
      <p:pic>
        <p:nvPicPr>
          <p:cNvPr id="4" name="Afbeelding 3">
            <a:extLst>
              <a:ext uri="{FF2B5EF4-FFF2-40B4-BE49-F238E27FC236}">
                <a16:creationId xmlns:a16="http://schemas.microsoft.com/office/drawing/2014/main" id="{4C3B917B-85AA-4C5B-B54A-664AF755B0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487" y="3138721"/>
            <a:ext cx="15825609" cy="2437733"/>
          </a:xfrm>
          <a:prstGeom prst="rect">
            <a:avLst/>
          </a:prstGeom>
        </p:spPr>
      </p:pic>
      <p:pic>
        <p:nvPicPr>
          <p:cNvPr id="7" name="Afbeelding 6">
            <a:extLst>
              <a:ext uri="{FF2B5EF4-FFF2-40B4-BE49-F238E27FC236}">
                <a16:creationId xmlns:a16="http://schemas.microsoft.com/office/drawing/2014/main" id="{A3034543-D310-4F3A-84BC-C6D5989DFD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9116" y="6319664"/>
            <a:ext cx="6457063" cy="3020239"/>
          </a:xfrm>
          <a:prstGeom prst="rect">
            <a:avLst/>
          </a:prstGeom>
        </p:spPr>
      </p:pic>
      <p:sp>
        <p:nvSpPr>
          <p:cNvPr id="2" name="Rechthoek 1">
            <a:extLst>
              <a:ext uri="{FF2B5EF4-FFF2-40B4-BE49-F238E27FC236}">
                <a16:creationId xmlns:a16="http://schemas.microsoft.com/office/drawing/2014/main" id="{8BC31E25-BA1B-6EB4-7975-A41C50E215AC}"/>
              </a:ext>
            </a:extLst>
          </p:cNvPr>
          <p:cNvSpPr/>
          <p:nvPr/>
        </p:nvSpPr>
        <p:spPr>
          <a:xfrm>
            <a:off x="10358145" y="7785910"/>
            <a:ext cx="5905685" cy="37952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7801199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D84EA-65E5-4D3B-A97D-D5BFCA711816}"/>
              </a:ext>
            </a:extLst>
          </p:cNvPr>
          <p:cNvSpPr>
            <a:spLocks noGrp="1"/>
          </p:cNvSpPr>
          <p:nvPr>
            <p:ph type="title"/>
          </p:nvPr>
        </p:nvSpPr>
        <p:spPr/>
        <p:txBody>
          <a:bodyPr/>
          <a:lstStyle/>
          <a:p>
            <a:r>
              <a:rPr lang="nl-BE" dirty="0"/>
              <a:t>Welke toets gebruik je? Gebruik de flowchart</a:t>
            </a:r>
          </a:p>
        </p:txBody>
      </p:sp>
      <p:sp>
        <p:nvSpPr>
          <p:cNvPr id="4" name="Tijdelijke aanduiding voor dianummer 3">
            <a:extLst>
              <a:ext uri="{FF2B5EF4-FFF2-40B4-BE49-F238E27FC236}">
                <a16:creationId xmlns:a16="http://schemas.microsoft.com/office/drawing/2014/main" id="{CAD7EB85-A5B1-4478-B2A0-690BBF25C22F}"/>
              </a:ext>
            </a:extLst>
          </p:cNvPr>
          <p:cNvSpPr>
            <a:spLocks noGrp="1"/>
          </p:cNvSpPr>
          <p:nvPr>
            <p:ph type="sldNum" sz="quarter" idx="12"/>
          </p:nvPr>
        </p:nvSpPr>
        <p:spPr/>
        <p:txBody>
          <a:bodyPr/>
          <a:lstStyle/>
          <a:p>
            <a:fld id="{7AE184E0-0BD4-4705-A12B-9B71DDE63301}" type="slidenum">
              <a:rPr lang="en-GB" noProof="0" smtClean="0"/>
              <a:t>101</a:t>
            </a:fld>
            <a:endParaRPr lang="en-GB" noProof="0" dirty="0"/>
          </a:p>
        </p:txBody>
      </p:sp>
      <p:pic>
        <p:nvPicPr>
          <p:cNvPr id="7" name="Tijdelijke aanduiding voor inhoud 6">
            <a:extLst>
              <a:ext uri="{FF2B5EF4-FFF2-40B4-BE49-F238E27FC236}">
                <a16:creationId xmlns:a16="http://schemas.microsoft.com/office/drawing/2014/main" id="{20325536-B71D-46A2-B1F4-43455CE07FAF}"/>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13147453" y="2975883"/>
            <a:ext cx="3577317" cy="3577317"/>
          </a:xfrm>
        </p:spPr>
      </p:pic>
      <p:sp>
        <p:nvSpPr>
          <p:cNvPr id="3" name="Tijdelijke aanduiding voor inhoud 2">
            <a:extLst>
              <a:ext uri="{FF2B5EF4-FFF2-40B4-BE49-F238E27FC236}">
                <a16:creationId xmlns:a16="http://schemas.microsoft.com/office/drawing/2014/main" id="{3BE7A5A1-E7E7-43C6-9C7C-991AA9241244}"/>
              </a:ext>
            </a:extLst>
          </p:cNvPr>
          <p:cNvSpPr>
            <a:spLocks noGrp="1"/>
          </p:cNvSpPr>
          <p:nvPr>
            <p:ph idx="1"/>
          </p:nvPr>
        </p:nvSpPr>
        <p:spPr>
          <a:xfrm>
            <a:off x="327069" y="1816273"/>
            <a:ext cx="16858641" cy="7662526"/>
          </a:xfrm>
        </p:spPr>
        <p:txBody>
          <a:bodyPr>
            <a:normAutofit/>
          </a:bodyPr>
          <a:lstStyle/>
          <a:p>
            <a:r>
              <a:rPr lang="nl-BE" b="1" i="1" dirty="0">
                <a:solidFill>
                  <a:srgbClr val="C00000"/>
                </a:solidFill>
              </a:rPr>
              <a:t>Bv. 	Waren individuen tijdens de eerste lockdownperiode meer of minder gestresseerd wanneer hun partner hen verwaarloosde dan voorheen? </a:t>
            </a:r>
            <a:r>
              <a:rPr lang="nl-BE" dirty="0">
                <a:solidFill>
                  <a:srgbClr val="C00000"/>
                </a:solidFill>
              </a:rPr>
              <a:t>(RELATIESTRESS = gemeten </a:t>
            </a:r>
            <a:r>
              <a:rPr lang="nl-BE" dirty="0" err="1">
                <a:solidFill>
                  <a:srgbClr val="C00000"/>
                </a:solidFill>
              </a:rPr>
              <a:t>ahv</a:t>
            </a:r>
            <a:r>
              <a:rPr lang="nl-BE" dirty="0">
                <a:solidFill>
                  <a:srgbClr val="C00000"/>
                </a:solidFill>
              </a:rPr>
              <a:t> 1 </a:t>
            </a:r>
            <a:r>
              <a:rPr lang="nl-BE" dirty="0" err="1">
                <a:solidFill>
                  <a:srgbClr val="C00000"/>
                </a:solidFill>
              </a:rPr>
              <a:t>Likert</a:t>
            </a:r>
            <a:r>
              <a:rPr lang="nl-BE" dirty="0">
                <a:solidFill>
                  <a:srgbClr val="C00000"/>
                </a:solidFill>
              </a:rPr>
              <a:t>-item)</a:t>
            </a:r>
          </a:p>
          <a:p>
            <a:r>
              <a:rPr lang="nl-BE" b="1" dirty="0"/>
              <a:t>Stap 1. </a:t>
            </a:r>
            <a:r>
              <a:rPr lang="nl-BE" dirty="0"/>
              <a:t>Kiezen van juiste analysemethode</a:t>
            </a:r>
          </a:p>
          <a:p>
            <a:pPr marL="1234350" lvl="1" indent="-514350">
              <a:buFont typeface="+mj-lt"/>
              <a:buAutoNum type="arabicPeriod"/>
            </a:pPr>
            <a:r>
              <a:rPr lang="nl-BE" b="1" dirty="0"/>
              <a:t>Hoeveel variabelen?</a:t>
            </a:r>
          </a:p>
          <a:p>
            <a:pPr marL="1234350" lvl="1" indent="-514350">
              <a:buFont typeface="+mj-lt"/>
              <a:buAutoNum type="arabicPeriod"/>
            </a:pPr>
            <a:endParaRPr lang="nl-BE" dirty="0"/>
          </a:p>
          <a:p>
            <a:pPr marL="1234350" lvl="1" indent="-514350">
              <a:buFont typeface="+mj-lt"/>
              <a:buAutoNum type="arabicPeriod"/>
            </a:pPr>
            <a:r>
              <a:rPr lang="nl-BE" b="1" dirty="0"/>
              <a:t>Welk meetniveau?</a:t>
            </a:r>
          </a:p>
          <a:p>
            <a:pPr marL="1234350" lvl="1" indent="-514350">
              <a:buFont typeface="+mj-lt"/>
              <a:buAutoNum type="arabicPeriod"/>
            </a:pPr>
            <a:endParaRPr lang="nl-BE" dirty="0"/>
          </a:p>
          <a:p>
            <a:pPr marL="1234350" lvl="1" indent="-514350">
              <a:buFont typeface="+mj-lt"/>
              <a:buAutoNum type="arabicPeriod"/>
            </a:pPr>
            <a:r>
              <a:rPr lang="nl-BE" b="1" dirty="0"/>
              <a:t>Welke rol?</a:t>
            </a:r>
            <a:endParaRPr lang="nl-BE" dirty="0"/>
          </a:p>
        </p:txBody>
      </p:sp>
    </p:spTree>
    <p:extLst>
      <p:ext uri="{BB962C8B-B14F-4D97-AF65-F5344CB8AC3E}">
        <p14:creationId xmlns:p14="http://schemas.microsoft.com/office/powerpoint/2010/main" val="22003028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D84EA-65E5-4D3B-A97D-D5BFCA711816}"/>
              </a:ext>
            </a:extLst>
          </p:cNvPr>
          <p:cNvSpPr>
            <a:spLocks noGrp="1"/>
          </p:cNvSpPr>
          <p:nvPr>
            <p:ph type="title"/>
          </p:nvPr>
        </p:nvSpPr>
        <p:spPr/>
        <p:txBody>
          <a:bodyPr/>
          <a:lstStyle/>
          <a:p>
            <a:r>
              <a:rPr lang="nl-BE" dirty="0"/>
              <a:t>Welke toets gebruik je? Gebruik flowchart</a:t>
            </a:r>
          </a:p>
        </p:txBody>
      </p:sp>
      <p:sp>
        <p:nvSpPr>
          <p:cNvPr id="4" name="Tijdelijke aanduiding voor dianummer 3">
            <a:extLst>
              <a:ext uri="{FF2B5EF4-FFF2-40B4-BE49-F238E27FC236}">
                <a16:creationId xmlns:a16="http://schemas.microsoft.com/office/drawing/2014/main" id="{CAD7EB85-A5B1-4478-B2A0-690BBF25C22F}"/>
              </a:ext>
            </a:extLst>
          </p:cNvPr>
          <p:cNvSpPr>
            <a:spLocks noGrp="1"/>
          </p:cNvSpPr>
          <p:nvPr>
            <p:ph type="sldNum" sz="quarter" idx="12"/>
          </p:nvPr>
        </p:nvSpPr>
        <p:spPr/>
        <p:txBody>
          <a:bodyPr/>
          <a:lstStyle/>
          <a:p>
            <a:fld id="{7AE184E0-0BD4-4705-A12B-9B71DDE63301}" type="slidenum">
              <a:rPr lang="en-GB" noProof="0" smtClean="0"/>
              <a:t>102</a:t>
            </a:fld>
            <a:endParaRPr lang="en-GB" noProof="0" dirty="0"/>
          </a:p>
        </p:txBody>
      </p:sp>
      <p:pic>
        <p:nvPicPr>
          <p:cNvPr id="7" name="Tijdelijke aanduiding voor inhoud 6">
            <a:extLst>
              <a:ext uri="{FF2B5EF4-FFF2-40B4-BE49-F238E27FC236}">
                <a16:creationId xmlns:a16="http://schemas.microsoft.com/office/drawing/2014/main" id="{20325536-B71D-46A2-B1F4-43455CE07FAF}"/>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13147453" y="2975883"/>
            <a:ext cx="3577317" cy="3577317"/>
          </a:xfrm>
        </p:spPr>
      </p:pic>
      <p:sp>
        <p:nvSpPr>
          <p:cNvPr id="3" name="Tijdelijke aanduiding voor inhoud 2">
            <a:extLst>
              <a:ext uri="{FF2B5EF4-FFF2-40B4-BE49-F238E27FC236}">
                <a16:creationId xmlns:a16="http://schemas.microsoft.com/office/drawing/2014/main" id="{3BE7A5A1-E7E7-43C6-9C7C-991AA9241244}"/>
              </a:ext>
            </a:extLst>
          </p:cNvPr>
          <p:cNvSpPr>
            <a:spLocks noGrp="1"/>
          </p:cNvSpPr>
          <p:nvPr>
            <p:ph idx="1"/>
          </p:nvPr>
        </p:nvSpPr>
        <p:spPr>
          <a:xfrm>
            <a:off x="327070" y="1816273"/>
            <a:ext cx="13131354" cy="7662526"/>
          </a:xfrm>
        </p:spPr>
        <p:txBody>
          <a:bodyPr>
            <a:normAutofit lnSpcReduction="10000"/>
          </a:bodyPr>
          <a:lstStyle/>
          <a:p>
            <a:r>
              <a:rPr lang="nl-BE" b="1" i="1" dirty="0">
                <a:solidFill>
                  <a:srgbClr val="C00000"/>
                </a:solidFill>
              </a:rPr>
              <a:t>Bv. 	Waren individuen tijdens de eerste lockdownperiode meer of minder gestresseerd wanneer hun partner hen verwaarloosde dan voorheen? </a:t>
            </a:r>
            <a:r>
              <a:rPr lang="nl-BE" dirty="0"/>
              <a:t>(DATA_WAVE1_CenW.sav)</a:t>
            </a:r>
          </a:p>
          <a:p>
            <a:r>
              <a:rPr lang="nl-BE" b="1" dirty="0"/>
              <a:t>Stap 1. </a:t>
            </a:r>
            <a:r>
              <a:rPr lang="nl-BE" dirty="0"/>
              <a:t>Kiezen van juiste analysemethode</a:t>
            </a:r>
          </a:p>
          <a:p>
            <a:pPr marL="1234350" lvl="1" indent="-514350">
              <a:buFont typeface="+mj-lt"/>
              <a:buAutoNum type="arabicPeriod"/>
            </a:pPr>
            <a:r>
              <a:rPr lang="nl-BE" b="1" dirty="0"/>
              <a:t>Hoeveel variabelen?</a:t>
            </a:r>
            <a:endParaRPr lang="nl-BE" dirty="0"/>
          </a:p>
          <a:p>
            <a:pPr lvl="2"/>
            <a:r>
              <a:rPr lang="nl-BE" dirty="0">
                <a:solidFill>
                  <a:srgbClr val="C00000"/>
                </a:solidFill>
              </a:rPr>
              <a:t>In theorie twee: de ‘tijd’ + ervaren van relatiestress</a:t>
            </a:r>
          </a:p>
          <a:p>
            <a:pPr lvl="2"/>
            <a:r>
              <a:rPr lang="nl-BE" dirty="0">
                <a:solidFill>
                  <a:srgbClr val="C00000"/>
                </a:solidFill>
              </a:rPr>
              <a:t>In praktijk twee variabelen (twee metingen van relatiestress)</a:t>
            </a:r>
          </a:p>
          <a:p>
            <a:pPr marL="1234350" lvl="1" indent="-514350">
              <a:buFont typeface="+mj-lt"/>
              <a:buAutoNum type="arabicPeriod"/>
            </a:pPr>
            <a:r>
              <a:rPr lang="nl-BE" b="1" dirty="0"/>
              <a:t>Welk meetniveau?</a:t>
            </a:r>
            <a:endParaRPr lang="nl-BE" dirty="0"/>
          </a:p>
          <a:p>
            <a:pPr lvl="2"/>
            <a:r>
              <a:rPr lang="nl-BE" dirty="0">
                <a:solidFill>
                  <a:srgbClr val="C00000"/>
                </a:solidFill>
              </a:rPr>
              <a:t>De ‘tijd’: nominaal, twee categorieën (voor en tijdens de eerste lockdownperiode)</a:t>
            </a:r>
          </a:p>
          <a:p>
            <a:pPr lvl="2"/>
            <a:r>
              <a:rPr lang="nl-BE" dirty="0">
                <a:solidFill>
                  <a:srgbClr val="C00000"/>
                </a:solidFill>
              </a:rPr>
              <a:t>Relatiestress: ordinaal, vijf categorieën </a:t>
            </a:r>
            <a:r>
              <a:rPr lang="nl-BE" dirty="0">
                <a:solidFill>
                  <a:srgbClr val="C00000"/>
                </a:solidFill>
                <a:sym typeface="Wingdings" panose="05000000000000000000" pitchFamily="2" charset="2"/>
              </a:rPr>
              <a:t>(‘W1_Relstress1_4’ en ‘W1_Relstress2_4’)</a:t>
            </a:r>
            <a:endParaRPr lang="nl-BE" dirty="0">
              <a:solidFill>
                <a:srgbClr val="C00000"/>
              </a:solidFill>
            </a:endParaRPr>
          </a:p>
          <a:p>
            <a:pPr marL="1234350" lvl="1" indent="-514350">
              <a:buFont typeface="+mj-lt"/>
              <a:buAutoNum type="arabicPeriod"/>
            </a:pPr>
            <a:r>
              <a:rPr lang="nl-BE" b="1" dirty="0"/>
              <a:t>Welke rol?</a:t>
            </a:r>
            <a:endParaRPr lang="nl-BE" dirty="0"/>
          </a:p>
          <a:p>
            <a:pPr lvl="2"/>
            <a:r>
              <a:rPr lang="nl-BE" dirty="0">
                <a:solidFill>
                  <a:srgbClr val="C00000"/>
                </a:solidFill>
              </a:rPr>
              <a:t>De ‘tijd’: onafhankelijke variabele</a:t>
            </a:r>
          </a:p>
          <a:p>
            <a:pPr lvl="2"/>
            <a:r>
              <a:rPr lang="nl-BE" dirty="0">
                <a:solidFill>
                  <a:srgbClr val="C00000"/>
                </a:solidFill>
              </a:rPr>
              <a:t>Relatiestress: afhankelijke variabele</a:t>
            </a:r>
          </a:p>
        </p:txBody>
      </p:sp>
    </p:spTree>
    <p:extLst>
      <p:ext uri="{BB962C8B-B14F-4D97-AF65-F5344CB8AC3E}">
        <p14:creationId xmlns:p14="http://schemas.microsoft.com/office/powerpoint/2010/main" val="2174264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 name="TextBox 89">
            <a:extLst>
              <a:ext uri="{FF2B5EF4-FFF2-40B4-BE49-F238E27FC236}">
                <a16:creationId xmlns:a16="http://schemas.microsoft.com/office/drawing/2014/main" id="{8F08DB32-3106-4977-857B-5BD70495575B}"/>
              </a:ext>
            </a:extLst>
          </p:cNvPr>
          <p:cNvSpPr txBox="1"/>
          <p:nvPr/>
        </p:nvSpPr>
        <p:spPr>
          <a:xfrm>
            <a:off x="10371171" y="195357"/>
            <a:ext cx="1651930" cy="67095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Bij categorische OV: gelijkaardige of verschillende respondenten in verschillende categorieën??</a:t>
            </a:r>
          </a:p>
        </p:txBody>
      </p:sp>
      <p:sp>
        <p:nvSpPr>
          <p:cNvPr id="245" name="Title 1">
            <a:extLst>
              <a:ext uri="{FF2B5EF4-FFF2-40B4-BE49-F238E27FC236}">
                <a16:creationId xmlns:a16="http://schemas.microsoft.com/office/drawing/2014/main" id="{18FC5625-A36C-4539-B58D-A6C810CAD8CC}"/>
              </a:ext>
            </a:extLst>
          </p:cNvPr>
          <p:cNvSpPr>
            <a:spLocks noGrp="1"/>
          </p:cNvSpPr>
          <p:nvPr>
            <p:ph type="title"/>
          </p:nvPr>
        </p:nvSpPr>
        <p:spPr>
          <a:xfrm>
            <a:off x="2656227" y="9026885"/>
            <a:ext cx="12026222" cy="747445"/>
          </a:xfrm>
        </p:spPr>
        <p:txBody>
          <a:bodyPr/>
          <a:lstStyle/>
          <a:p>
            <a:pPr algn="ctr"/>
            <a:r>
              <a:rPr lang="nl-BE" dirty="0">
                <a:solidFill>
                  <a:srgbClr val="002060"/>
                </a:solidFill>
              </a:rPr>
              <a:t>Welke analysetechniek gebruik ik?</a:t>
            </a:r>
          </a:p>
        </p:txBody>
      </p:sp>
      <p:sp>
        <p:nvSpPr>
          <p:cNvPr id="4" name="Slide Number Placeholder 3">
            <a:extLst>
              <a:ext uri="{FF2B5EF4-FFF2-40B4-BE49-F238E27FC236}">
                <a16:creationId xmlns:a16="http://schemas.microsoft.com/office/drawing/2014/main" id="{4B964762-09BF-4771-95D5-61DE9B768E24}"/>
              </a:ext>
            </a:extLst>
          </p:cNvPr>
          <p:cNvSpPr>
            <a:spLocks noGrp="1"/>
          </p:cNvSpPr>
          <p:nvPr>
            <p:ph type="sldNum" sz="quarter" idx="12"/>
          </p:nvPr>
        </p:nvSpPr>
        <p:spPr>
          <a:xfrm>
            <a:off x="14669331" y="8161967"/>
            <a:ext cx="797801" cy="449396"/>
          </a:xfrm>
        </p:spPr>
        <p:txBody>
          <a:bodyPr/>
          <a:lstStyle/>
          <a:p>
            <a:pPr defTabSz="476448"/>
            <a:fld id="{7AE184E0-0BD4-4705-A12B-9B71DDE63301}" type="slidenum">
              <a:rPr lang="en-GB">
                <a:solidFill>
                  <a:prstClr val="black">
                    <a:tint val="75000"/>
                  </a:prstClr>
                </a:solidFill>
                <a:latin typeface="Calibri" panose="020F0502020204030204"/>
              </a:rPr>
              <a:pPr defTabSz="476448"/>
              <a:t>103</a:t>
            </a:fld>
            <a:endParaRPr lang="en-GB" dirty="0">
              <a:solidFill>
                <a:prstClr val="black">
                  <a:tint val="75000"/>
                </a:prstClr>
              </a:solidFill>
              <a:latin typeface="Calibri" panose="020F0502020204030204"/>
            </a:endParaRPr>
          </a:p>
        </p:txBody>
      </p:sp>
      <p:sp>
        <p:nvSpPr>
          <p:cNvPr id="6" name="TextBox 5">
            <a:extLst>
              <a:ext uri="{FF2B5EF4-FFF2-40B4-BE49-F238E27FC236}">
                <a16:creationId xmlns:a16="http://schemas.microsoft.com/office/drawing/2014/main" id="{5081C82A-D336-47CA-AEFF-D561E49493D1}"/>
              </a:ext>
            </a:extLst>
          </p:cNvPr>
          <p:cNvSpPr txBox="1"/>
          <p:nvPr/>
        </p:nvSpPr>
        <p:spPr>
          <a:xfrm>
            <a:off x="1342991" y="435145"/>
            <a:ext cx="1347127"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Aantal </a:t>
            </a:r>
          </a:p>
          <a:p>
            <a:pPr algn="ctr" defTabSz="476448"/>
            <a:r>
              <a:rPr lang="nl-BE" sz="940" dirty="0">
                <a:solidFill>
                  <a:prstClr val="black"/>
                </a:solidFill>
                <a:latin typeface="Calibri" panose="020F0502020204030204"/>
              </a:rPr>
              <a:t>afhankelijke variabelen</a:t>
            </a:r>
          </a:p>
        </p:txBody>
      </p:sp>
      <p:sp>
        <p:nvSpPr>
          <p:cNvPr id="7" name="TextBox 6">
            <a:extLst>
              <a:ext uri="{FF2B5EF4-FFF2-40B4-BE49-F238E27FC236}">
                <a16:creationId xmlns:a16="http://schemas.microsoft.com/office/drawing/2014/main" id="{5265D672-A626-415A-8295-202B4868868B}"/>
              </a:ext>
            </a:extLst>
          </p:cNvPr>
          <p:cNvSpPr txBox="1"/>
          <p:nvPr/>
        </p:nvSpPr>
        <p:spPr>
          <a:xfrm>
            <a:off x="2844203" y="433107"/>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Meetniveau afhankelijke variabele</a:t>
            </a:r>
          </a:p>
        </p:txBody>
      </p:sp>
      <p:sp>
        <p:nvSpPr>
          <p:cNvPr id="8" name="TextBox 7">
            <a:extLst>
              <a:ext uri="{FF2B5EF4-FFF2-40B4-BE49-F238E27FC236}">
                <a16:creationId xmlns:a16="http://schemas.microsoft.com/office/drawing/2014/main" id="{8F4600DD-4393-466B-BEEB-882B3DA6D4B5}"/>
              </a:ext>
            </a:extLst>
          </p:cNvPr>
          <p:cNvSpPr txBox="1"/>
          <p:nvPr/>
        </p:nvSpPr>
        <p:spPr>
          <a:xfrm>
            <a:off x="4189920" y="435623"/>
            <a:ext cx="1610372"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Aantal</a:t>
            </a:r>
          </a:p>
          <a:p>
            <a:pPr algn="ctr" defTabSz="476448"/>
            <a:r>
              <a:rPr lang="nl-BE" sz="940" dirty="0">
                <a:solidFill>
                  <a:prstClr val="black"/>
                </a:solidFill>
                <a:latin typeface="Calibri" panose="020F0502020204030204"/>
              </a:rPr>
              <a:t> onafhankelijke variabelen</a:t>
            </a:r>
          </a:p>
        </p:txBody>
      </p:sp>
      <p:sp>
        <p:nvSpPr>
          <p:cNvPr id="9" name="TextBox 8">
            <a:extLst>
              <a:ext uri="{FF2B5EF4-FFF2-40B4-BE49-F238E27FC236}">
                <a16:creationId xmlns:a16="http://schemas.microsoft.com/office/drawing/2014/main" id="{5F1F5C02-EFE6-49F0-A75F-AE1104AC7DEC}"/>
              </a:ext>
            </a:extLst>
          </p:cNvPr>
          <p:cNvSpPr txBox="1"/>
          <p:nvPr/>
        </p:nvSpPr>
        <p:spPr>
          <a:xfrm>
            <a:off x="5848391" y="433657"/>
            <a:ext cx="1483674"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Meetniveau onafhankelijke variabelen</a:t>
            </a:r>
          </a:p>
        </p:txBody>
      </p:sp>
      <p:sp>
        <p:nvSpPr>
          <p:cNvPr id="10" name="TextBox 9">
            <a:extLst>
              <a:ext uri="{FF2B5EF4-FFF2-40B4-BE49-F238E27FC236}">
                <a16:creationId xmlns:a16="http://schemas.microsoft.com/office/drawing/2014/main" id="{0CB43338-9162-4955-AC30-7E12E11A5188}"/>
              </a:ext>
            </a:extLst>
          </p:cNvPr>
          <p:cNvSpPr txBox="1"/>
          <p:nvPr/>
        </p:nvSpPr>
        <p:spPr>
          <a:xfrm>
            <a:off x="8860409" y="437468"/>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Bij categorische OV: hoeveel categorieën?</a:t>
            </a:r>
          </a:p>
        </p:txBody>
      </p:sp>
      <p:sp>
        <p:nvSpPr>
          <p:cNvPr id="11" name="Rectangle 10">
            <a:extLst>
              <a:ext uri="{FF2B5EF4-FFF2-40B4-BE49-F238E27FC236}">
                <a16:creationId xmlns:a16="http://schemas.microsoft.com/office/drawing/2014/main" id="{21C2167C-EB1A-40E1-A7AB-BDA76FE6C4E3}"/>
              </a:ext>
            </a:extLst>
          </p:cNvPr>
          <p:cNvSpPr/>
          <p:nvPr/>
        </p:nvSpPr>
        <p:spPr>
          <a:xfrm>
            <a:off x="2995293" y="222448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12" name="Rectangle 11">
            <a:extLst>
              <a:ext uri="{FF2B5EF4-FFF2-40B4-BE49-F238E27FC236}">
                <a16:creationId xmlns:a16="http://schemas.microsoft.com/office/drawing/2014/main" id="{9FE4E87F-DA61-4418-8711-7A2A8629B501}"/>
              </a:ext>
            </a:extLst>
          </p:cNvPr>
          <p:cNvSpPr/>
          <p:nvPr/>
        </p:nvSpPr>
        <p:spPr>
          <a:xfrm>
            <a:off x="1494078" y="4006667"/>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cxnSp>
        <p:nvCxnSpPr>
          <p:cNvPr id="13" name="Straight Arrow Connector 12">
            <a:extLst>
              <a:ext uri="{FF2B5EF4-FFF2-40B4-BE49-F238E27FC236}">
                <a16:creationId xmlns:a16="http://schemas.microsoft.com/office/drawing/2014/main" id="{B1FF0BF9-6799-4152-99E5-A549EC4FA225}"/>
              </a:ext>
            </a:extLst>
          </p:cNvPr>
          <p:cNvCxnSpPr>
            <a:cxnSpLocks/>
            <a:stCxn id="12" idx="0"/>
            <a:endCxn id="11" idx="2"/>
          </p:cNvCxnSpPr>
          <p:nvPr/>
        </p:nvCxnSpPr>
        <p:spPr>
          <a:xfrm flipV="1">
            <a:off x="1970469" y="2479100"/>
            <a:ext cx="1501215" cy="1527568"/>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sp>
        <p:nvSpPr>
          <p:cNvPr id="14" name="Rectangle 13">
            <a:extLst>
              <a:ext uri="{FF2B5EF4-FFF2-40B4-BE49-F238E27FC236}">
                <a16:creationId xmlns:a16="http://schemas.microsoft.com/office/drawing/2014/main" id="{E7869E0C-9730-4D00-8A96-446A9BDE609B}"/>
              </a:ext>
            </a:extLst>
          </p:cNvPr>
          <p:cNvSpPr/>
          <p:nvPr/>
        </p:nvSpPr>
        <p:spPr>
          <a:xfrm>
            <a:off x="4498263" y="128896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sp>
        <p:nvSpPr>
          <p:cNvPr id="15" name="Rectangle 14">
            <a:extLst>
              <a:ext uri="{FF2B5EF4-FFF2-40B4-BE49-F238E27FC236}">
                <a16:creationId xmlns:a16="http://schemas.microsoft.com/office/drawing/2014/main" id="{C7DCBE10-8C56-4C40-978C-5BDC51E24E38}"/>
              </a:ext>
            </a:extLst>
          </p:cNvPr>
          <p:cNvSpPr/>
          <p:nvPr/>
        </p:nvSpPr>
        <p:spPr>
          <a:xfrm>
            <a:off x="6010934" y="87570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16" name="Rectangle 15">
            <a:extLst>
              <a:ext uri="{FF2B5EF4-FFF2-40B4-BE49-F238E27FC236}">
                <a16:creationId xmlns:a16="http://schemas.microsoft.com/office/drawing/2014/main" id="{5F750A0F-ABD9-4088-803D-8CBD899DC78A}"/>
              </a:ext>
            </a:extLst>
          </p:cNvPr>
          <p:cNvSpPr/>
          <p:nvPr/>
        </p:nvSpPr>
        <p:spPr>
          <a:xfrm>
            <a:off x="6007897" y="167460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17" name="Rectangle 16">
            <a:extLst>
              <a:ext uri="{FF2B5EF4-FFF2-40B4-BE49-F238E27FC236}">
                <a16:creationId xmlns:a16="http://schemas.microsoft.com/office/drawing/2014/main" id="{6CA60F3F-5936-4C21-A14E-DA2A5BFE407A}"/>
              </a:ext>
            </a:extLst>
          </p:cNvPr>
          <p:cNvSpPr/>
          <p:nvPr/>
        </p:nvSpPr>
        <p:spPr>
          <a:xfrm>
            <a:off x="9011496" y="136268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a:t>
            </a:r>
          </a:p>
        </p:txBody>
      </p:sp>
      <p:sp>
        <p:nvSpPr>
          <p:cNvPr id="18" name="Rectangle 17">
            <a:extLst>
              <a:ext uri="{FF2B5EF4-FFF2-40B4-BE49-F238E27FC236}">
                <a16:creationId xmlns:a16="http://schemas.microsoft.com/office/drawing/2014/main" id="{FBEC190E-C820-4FFB-9E78-A5F4E73A160A}"/>
              </a:ext>
            </a:extLst>
          </p:cNvPr>
          <p:cNvSpPr/>
          <p:nvPr/>
        </p:nvSpPr>
        <p:spPr>
          <a:xfrm>
            <a:off x="9013959" y="212136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Meer dan 2</a:t>
            </a:r>
          </a:p>
        </p:txBody>
      </p:sp>
      <p:sp>
        <p:nvSpPr>
          <p:cNvPr id="19" name="Rectangle 18">
            <a:extLst>
              <a:ext uri="{FF2B5EF4-FFF2-40B4-BE49-F238E27FC236}">
                <a16:creationId xmlns:a16="http://schemas.microsoft.com/office/drawing/2014/main" id="{B2BD1D95-F21A-46CF-A9AE-4A875C58E751}"/>
              </a:ext>
            </a:extLst>
          </p:cNvPr>
          <p:cNvSpPr/>
          <p:nvPr/>
        </p:nvSpPr>
        <p:spPr>
          <a:xfrm>
            <a:off x="10673563" y="118201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20" name="Rectangle 19">
            <a:extLst>
              <a:ext uri="{FF2B5EF4-FFF2-40B4-BE49-F238E27FC236}">
                <a16:creationId xmlns:a16="http://schemas.microsoft.com/office/drawing/2014/main" id="{E66F50B3-4367-436E-9098-123479F8703E}"/>
              </a:ext>
            </a:extLst>
          </p:cNvPr>
          <p:cNvSpPr/>
          <p:nvPr/>
        </p:nvSpPr>
        <p:spPr>
          <a:xfrm>
            <a:off x="10675444" y="156259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21" name="Rectangle 20">
            <a:extLst>
              <a:ext uri="{FF2B5EF4-FFF2-40B4-BE49-F238E27FC236}">
                <a16:creationId xmlns:a16="http://schemas.microsoft.com/office/drawing/2014/main" id="{9BFA3EFB-3D41-49A0-A600-D64D792FC957}"/>
              </a:ext>
            </a:extLst>
          </p:cNvPr>
          <p:cNvSpPr/>
          <p:nvPr/>
        </p:nvSpPr>
        <p:spPr>
          <a:xfrm>
            <a:off x="10673563" y="193774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22" name="Rectangle 21">
            <a:extLst>
              <a:ext uri="{FF2B5EF4-FFF2-40B4-BE49-F238E27FC236}">
                <a16:creationId xmlns:a16="http://schemas.microsoft.com/office/drawing/2014/main" id="{CC6625A1-59D8-4F00-8D49-9ACAE95D6E79}"/>
              </a:ext>
            </a:extLst>
          </p:cNvPr>
          <p:cNvSpPr/>
          <p:nvPr/>
        </p:nvSpPr>
        <p:spPr>
          <a:xfrm>
            <a:off x="10673563" y="230767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23" name="Rectangle 22">
            <a:extLst>
              <a:ext uri="{FF2B5EF4-FFF2-40B4-BE49-F238E27FC236}">
                <a16:creationId xmlns:a16="http://schemas.microsoft.com/office/drawing/2014/main" id="{3CEBAE4C-E952-4701-A588-0E506E9495CA}"/>
              </a:ext>
            </a:extLst>
          </p:cNvPr>
          <p:cNvSpPr/>
          <p:nvPr/>
        </p:nvSpPr>
        <p:spPr>
          <a:xfrm>
            <a:off x="4503197" y="349771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24" name="Rectangle 23">
            <a:extLst>
              <a:ext uri="{FF2B5EF4-FFF2-40B4-BE49-F238E27FC236}">
                <a16:creationId xmlns:a16="http://schemas.microsoft.com/office/drawing/2014/main" id="{93BFC2C9-0AC0-4CB1-8AC9-84CC4C9E8B05}"/>
              </a:ext>
            </a:extLst>
          </p:cNvPr>
          <p:cNvSpPr/>
          <p:nvPr/>
        </p:nvSpPr>
        <p:spPr>
          <a:xfrm>
            <a:off x="6013185" y="273322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25" name="Rectangle 24">
            <a:extLst>
              <a:ext uri="{FF2B5EF4-FFF2-40B4-BE49-F238E27FC236}">
                <a16:creationId xmlns:a16="http://schemas.microsoft.com/office/drawing/2014/main" id="{9146049E-5A0F-4129-980C-EAD1E577B984}"/>
              </a:ext>
            </a:extLst>
          </p:cNvPr>
          <p:cNvSpPr/>
          <p:nvPr/>
        </p:nvSpPr>
        <p:spPr>
          <a:xfrm>
            <a:off x="6012831" y="349408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cxnSp>
        <p:nvCxnSpPr>
          <p:cNvPr id="26" name="Straight Arrow Connector 25">
            <a:extLst>
              <a:ext uri="{FF2B5EF4-FFF2-40B4-BE49-F238E27FC236}">
                <a16:creationId xmlns:a16="http://schemas.microsoft.com/office/drawing/2014/main" id="{C2E40CDE-0509-4980-8ABC-D5E13B4D63EC}"/>
              </a:ext>
            </a:extLst>
          </p:cNvPr>
          <p:cNvCxnSpPr>
            <a:cxnSpLocks/>
            <a:stCxn id="11" idx="3"/>
            <a:endCxn id="14" idx="1"/>
          </p:cNvCxnSpPr>
          <p:nvPr/>
        </p:nvCxnSpPr>
        <p:spPr>
          <a:xfrm flipV="1">
            <a:off x="3948075" y="1416278"/>
            <a:ext cx="550189" cy="935512"/>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63ED7FAA-3E92-40CF-B548-DAEC25B4DEE5}"/>
              </a:ext>
            </a:extLst>
          </p:cNvPr>
          <p:cNvCxnSpPr>
            <a:cxnSpLocks/>
            <a:stCxn id="11" idx="3"/>
            <a:endCxn id="23" idx="1"/>
          </p:cNvCxnSpPr>
          <p:nvPr/>
        </p:nvCxnSpPr>
        <p:spPr>
          <a:xfrm>
            <a:off x="3948075" y="2351790"/>
            <a:ext cx="555122" cy="127323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C049D1A6-52D5-421E-ADBC-D406D68A1E03}"/>
              </a:ext>
            </a:extLst>
          </p:cNvPr>
          <p:cNvCxnSpPr>
            <a:cxnSpLocks/>
            <a:stCxn id="14" idx="3"/>
            <a:endCxn id="15" idx="1"/>
          </p:cNvCxnSpPr>
          <p:nvPr/>
        </p:nvCxnSpPr>
        <p:spPr>
          <a:xfrm flipV="1">
            <a:off x="5451044" y="1003011"/>
            <a:ext cx="559890" cy="41326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B48BBA74-0B02-4E1C-916A-3BF2D95B892A}"/>
              </a:ext>
            </a:extLst>
          </p:cNvPr>
          <p:cNvCxnSpPr>
            <a:cxnSpLocks/>
            <a:stCxn id="14" idx="3"/>
            <a:endCxn id="16" idx="1"/>
          </p:cNvCxnSpPr>
          <p:nvPr/>
        </p:nvCxnSpPr>
        <p:spPr>
          <a:xfrm>
            <a:off x="5451044" y="1416279"/>
            <a:ext cx="556853" cy="385637"/>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5F95BA9C-6341-4AF6-8E4E-20D71A502B91}"/>
              </a:ext>
            </a:extLst>
          </p:cNvPr>
          <p:cNvCxnSpPr>
            <a:cxnSpLocks/>
            <a:stCxn id="15" idx="3"/>
          </p:cNvCxnSpPr>
          <p:nvPr/>
        </p:nvCxnSpPr>
        <p:spPr>
          <a:xfrm flipV="1">
            <a:off x="6963715" y="991078"/>
            <a:ext cx="5230053"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7F2DA6E5-A9D3-4BA4-B370-C8B749981BCA}"/>
              </a:ext>
            </a:extLst>
          </p:cNvPr>
          <p:cNvCxnSpPr>
            <a:cxnSpLocks/>
            <a:stCxn id="16" idx="3"/>
            <a:endCxn id="17" idx="1"/>
          </p:cNvCxnSpPr>
          <p:nvPr/>
        </p:nvCxnSpPr>
        <p:spPr>
          <a:xfrm flipV="1">
            <a:off x="6960679" y="1489995"/>
            <a:ext cx="2050817" cy="311921"/>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2AC0B029-CC19-4668-8F88-D219AD5CA9D4}"/>
              </a:ext>
            </a:extLst>
          </p:cNvPr>
          <p:cNvCxnSpPr>
            <a:cxnSpLocks/>
            <a:stCxn id="16" idx="3"/>
            <a:endCxn id="18" idx="1"/>
          </p:cNvCxnSpPr>
          <p:nvPr/>
        </p:nvCxnSpPr>
        <p:spPr>
          <a:xfrm>
            <a:off x="6960678" y="1801916"/>
            <a:ext cx="2053281" cy="44675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47D6A7D7-9301-4822-B0D1-672E58693E6C}"/>
              </a:ext>
            </a:extLst>
          </p:cNvPr>
          <p:cNvCxnSpPr>
            <a:cxnSpLocks/>
            <a:stCxn id="17" idx="3"/>
            <a:endCxn id="19" idx="1"/>
          </p:cNvCxnSpPr>
          <p:nvPr/>
        </p:nvCxnSpPr>
        <p:spPr>
          <a:xfrm flipV="1">
            <a:off x="9964277" y="1309324"/>
            <a:ext cx="709286" cy="180672"/>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57E46F4F-9CE9-4193-A0A3-AC0BFB0153E3}"/>
              </a:ext>
            </a:extLst>
          </p:cNvPr>
          <p:cNvCxnSpPr>
            <a:cxnSpLocks/>
            <a:stCxn id="17" idx="3"/>
            <a:endCxn id="20" idx="1"/>
          </p:cNvCxnSpPr>
          <p:nvPr/>
        </p:nvCxnSpPr>
        <p:spPr>
          <a:xfrm>
            <a:off x="9964277" y="1489995"/>
            <a:ext cx="711166" cy="199916"/>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8C4F753A-C967-474B-B16D-3D797DCA47BC}"/>
              </a:ext>
            </a:extLst>
          </p:cNvPr>
          <p:cNvCxnSpPr>
            <a:cxnSpLocks/>
            <a:stCxn id="18" idx="3"/>
            <a:endCxn id="21" idx="1"/>
          </p:cNvCxnSpPr>
          <p:nvPr/>
        </p:nvCxnSpPr>
        <p:spPr>
          <a:xfrm flipV="1">
            <a:off x="9966740" y="2065057"/>
            <a:ext cx="706823" cy="18361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95271780-69D1-4B9A-AB0A-50671DFB34D0}"/>
              </a:ext>
            </a:extLst>
          </p:cNvPr>
          <p:cNvCxnSpPr>
            <a:cxnSpLocks/>
            <a:stCxn id="18" idx="3"/>
            <a:endCxn id="22" idx="1"/>
          </p:cNvCxnSpPr>
          <p:nvPr/>
        </p:nvCxnSpPr>
        <p:spPr>
          <a:xfrm>
            <a:off x="9966740" y="2248670"/>
            <a:ext cx="706823" cy="18631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482698B3-52BB-489E-ACCD-55314AC2B672}"/>
              </a:ext>
            </a:extLst>
          </p:cNvPr>
          <p:cNvCxnSpPr>
            <a:cxnSpLocks/>
            <a:stCxn id="19" idx="3"/>
          </p:cNvCxnSpPr>
          <p:nvPr/>
        </p:nvCxnSpPr>
        <p:spPr>
          <a:xfrm>
            <a:off x="11626344" y="1309323"/>
            <a:ext cx="567424" cy="0"/>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520539FF-C4AB-47F7-B74A-E8BEA15B37DD}"/>
              </a:ext>
            </a:extLst>
          </p:cNvPr>
          <p:cNvCxnSpPr>
            <a:cxnSpLocks/>
            <a:stCxn id="20" idx="3"/>
          </p:cNvCxnSpPr>
          <p:nvPr/>
        </p:nvCxnSpPr>
        <p:spPr>
          <a:xfrm flipV="1">
            <a:off x="11628225" y="1684592"/>
            <a:ext cx="555334" cy="5318"/>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881E4FBB-500B-4A48-A435-26A60401AA8A}"/>
              </a:ext>
            </a:extLst>
          </p:cNvPr>
          <p:cNvCxnSpPr>
            <a:cxnSpLocks/>
            <a:stCxn id="21" idx="3"/>
          </p:cNvCxnSpPr>
          <p:nvPr/>
        </p:nvCxnSpPr>
        <p:spPr>
          <a:xfrm>
            <a:off x="11626345" y="2065057"/>
            <a:ext cx="549420"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9A5D1B40-1C0C-4650-98DC-E845DD7F7FCA}"/>
              </a:ext>
            </a:extLst>
          </p:cNvPr>
          <p:cNvCxnSpPr>
            <a:cxnSpLocks/>
            <a:stCxn id="22" idx="3"/>
          </p:cNvCxnSpPr>
          <p:nvPr/>
        </p:nvCxnSpPr>
        <p:spPr>
          <a:xfrm>
            <a:off x="11626345" y="2434989"/>
            <a:ext cx="557215"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DAFDF9B0-1199-451D-A3A8-280B50010582}"/>
              </a:ext>
            </a:extLst>
          </p:cNvPr>
          <p:cNvCxnSpPr>
            <a:cxnSpLocks/>
            <a:stCxn id="23" idx="3"/>
            <a:endCxn id="24" idx="1"/>
          </p:cNvCxnSpPr>
          <p:nvPr/>
        </p:nvCxnSpPr>
        <p:spPr>
          <a:xfrm flipV="1">
            <a:off x="5455979" y="2860533"/>
            <a:ext cx="557206" cy="76448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2" name="Straight Arrow Connector 41">
            <a:extLst>
              <a:ext uri="{FF2B5EF4-FFF2-40B4-BE49-F238E27FC236}">
                <a16:creationId xmlns:a16="http://schemas.microsoft.com/office/drawing/2014/main" id="{815DC919-FC68-4AC6-9C2D-F1F424E8B5D1}"/>
              </a:ext>
            </a:extLst>
          </p:cNvPr>
          <p:cNvCxnSpPr>
            <a:cxnSpLocks/>
            <a:stCxn id="23" idx="3"/>
            <a:endCxn id="25" idx="1"/>
          </p:cNvCxnSpPr>
          <p:nvPr/>
        </p:nvCxnSpPr>
        <p:spPr>
          <a:xfrm flipV="1">
            <a:off x="5455979" y="3621399"/>
            <a:ext cx="556852" cy="362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3" name="Straight Arrow Connector 42">
            <a:extLst>
              <a:ext uri="{FF2B5EF4-FFF2-40B4-BE49-F238E27FC236}">
                <a16:creationId xmlns:a16="http://schemas.microsoft.com/office/drawing/2014/main" id="{1944AF4B-AFB3-47F3-AA7E-B48BB0E4812C}"/>
              </a:ext>
            </a:extLst>
          </p:cNvPr>
          <p:cNvCxnSpPr>
            <a:cxnSpLocks/>
            <a:stCxn id="24" idx="3"/>
          </p:cNvCxnSpPr>
          <p:nvPr/>
        </p:nvCxnSpPr>
        <p:spPr>
          <a:xfrm flipV="1">
            <a:off x="6965966" y="2848601"/>
            <a:ext cx="5188593" cy="1193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44" name="Rectangle 43">
            <a:extLst>
              <a:ext uri="{FF2B5EF4-FFF2-40B4-BE49-F238E27FC236}">
                <a16:creationId xmlns:a16="http://schemas.microsoft.com/office/drawing/2014/main" id="{B38A2F61-0C6E-438B-A660-1DF73E421A5E}"/>
              </a:ext>
            </a:extLst>
          </p:cNvPr>
          <p:cNvSpPr/>
          <p:nvPr/>
        </p:nvSpPr>
        <p:spPr>
          <a:xfrm>
            <a:off x="10676570" y="312457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45" name="Rectangle 44">
            <a:extLst>
              <a:ext uri="{FF2B5EF4-FFF2-40B4-BE49-F238E27FC236}">
                <a16:creationId xmlns:a16="http://schemas.microsoft.com/office/drawing/2014/main" id="{38465FAD-3157-4A4E-BC35-645C9EFF3FDA}"/>
              </a:ext>
            </a:extLst>
          </p:cNvPr>
          <p:cNvSpPr/>
          <p:nvPr/>
        </p:nvSpPr>
        <p:spPr>
          <a:xfrm>
            <a:off x="10674606" y="388471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cxnSp>
        <p:nvCxnSpPr>
          <p:cNvPr id="46" name="Straight Arrow Connector 45">
            <a:extLst>
              <a:ext uri="{FF2B5EF4-FFF2-40B4-BE49-F238E27FC236}">
                <a16:creationId xmlns:a16="http://schemas.microsoft.com/office/drawing/2014/main" id="{B4169F39-ADC8-41DE-9507-5F0F4D0FC769}"/>
              </a:ext>
            </a:extLst>
          </p:cNvPr>
          <p:cNvCxnSpPr>
            <a:cxnSpLocks/>
            <a:stCxn id="25" idx="3"/>
            <a:endCxn id="44" idx="1"/>
          </p:cNvCxnSpPr>
          <p:nvPr/>
        </p:nvCxnSpPr>
        <p:spPr>
          <a:xfrm flipV="1">
            <a:off x="6965613" y="3251883"/>
            <a:ext cx="3710958" cy="36951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D23A0FE4-A792-4EAA-AE89-2284D5597B64}"/>
              </a:ext>
            </a:extLst>
          </p:cNvPr>
          <p:cNvCxnSpPr>
            <a:cxnSpLocks/>
            <a:stCxn id="25" idx="3"/>
            <a:endCxn id="45" idx="1"/>
          </p:cNvCxnSpPr>
          <p:nvPr/>
        </p:nvCxnSpPr>
        <p:spPr>
          <a:xfrm>
            <a:off x="6965612" y="3621399"/>
            <a:ext cx="3708994" cy="39062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47105FBF-E393-4EF6-8B39-CA9B43410538}"/>
              </a:ext>
            </a:extLst>
          </p:cNvPr>
          <p:cNvCxnSpPr>
            <a:cxnSpLocks/>
            <a:stCxn id="44" idx="3"/>
          </p:cNvCxnSpPr>
          <p:nvPr/>
        </p:nvCxnSpPr>
        <p:spPr>
          <a:xfrm>
            <a:off x="11629352" y="3251883"/>
            <a:ext cx="525208"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9" name="Straight Arrow Connector 48">
            <a:extLst>
              <a:ext uri="{FF2B5EF4-FFF2-40B4-BE49-F238E27FC236}">
                <a16:creationId xmlns:a16="http://schemas.microsoft.com/office/drawing/2014/main" id="{622DC63D-5E25-4303-8371-36871A070E51}"/>
              </a:ext>
            </a:extLst>
          </p:cNvPr>
          <p:cNvCxnSpPr>
            <a:cxnSpLocks/>
            <a:stCxn id="45" idx="3"/>
          </p:cNvCxnSpPr>
          <p:nvPr/>
        </p:nvCxnSpPr>
        <p:spPr>
          <a:xfrm>
            <a:off x="11627388" y="4012025"/>
            <a:ext cx="527172"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50" name="Rectangle 49">
            <a:extLst>
              <a:ext uri="{FF2B5EF4-FFF2-40B4-BE49-F238E27FC236}">
                <a16:creationId xmlns:a16="http://schemas.microsoft.com/office/drawing/2014/main" id="{B644422B-4DE1-4B41-83C5-420D4616A5F3}"/>
              </a:ext>
            </a:extLst>
          </p:cNvPr>
          <p:cNvSpPr/>
          <p:nvPr/>
        </p:nvSpPr>
        <p:spPr>
          <a:xfrm>
            <a:off x="2995292" y="631984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51" name="Rectangle 50">
            <a:extLst>
              <a:ext uri="{FF2B5EF4-FFF2-40B4-BE49-F238E27FC236}">
                <a16:creationId xmlns:a16="http://schemas.microsoft.com/office/drawing/2014/main" id="{901CED4F-99BB-48F7-B1B8-061CD3A87A9E}"/>
              </a:ext>
            </a:extLst>
          </p:cNvPr>
          <p:cNvSpPr/>
          <p:nvPr/>
        </p:nvSpPr>
        <p:spPr>
          <a:xfrm>
            <a:off x="4496504" y="514741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sp>
        <p:nvSpPr>
          <p:cNvPr id="52" name="Rectangle 51">
            <a:extLst>
              <a:ext uri="{FF2B5EF4-FFF2-40B4-BE49-F238E27FC236}">
                <a16:creationId xmlns:a16="http://schemas.microsoft.com/office/drawing/2014/main" id="{56304230-45D0-421F-9D4B-125749E06719}"/>
              </a:ext>
            </a:extLst>
          </p:cNvPr>
          <p:cNvSpPr/>
          <p:nvPr/>
        </p:nvSpPr>
        <p:spPr>
          <a:xfrm>
            <a:off x="6000912" y="468525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53" name="Rectangle 52">
            <a:extLst>
              <a:ext uri="{FF2B5EF4-FFF2-40B4-BE49-F238E27FC236}">
                <a16:creationId xmlns:a16="http://schemas.microsoft.com/office/drawing/2014/main" id="{D9E503AC-43D0-43DB-81DE-2DEC6400219D}"/>
              </a:ext>
            </a:extLst>
          </p:cNvPr>
          <p:cNvSpPr/>
          <p:nvPr/>
        </p:nvSpPr>
        <p:spPr>
          <a:xfrm>
            <a:off x="5992862" y="575903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54" name="Rectangle 53">
            <a:extLst>
              <a:ext uri="{FF2B5EF4-FFF2-40B4-BE49-F238E27FC236}">
                <a16:creationId xmlns:a16="http://schemas.microsoft.com/office/drawing/2014/main" id="{E6E67EF0-09FA-4683-874C-9A78D0025965}"/>
              </a:ext>
            </a:extLst>
          </p:cNvPr>
          <p:cNvSpPr/>
          <p:nvPr/>
        </p:nvSpPr>
        <p:spPr>
          <a:xfrm>
            <a:off x="4486481" y="727584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55" name="Rectangle 54">
            <a:extLst>
              <a:ext uri="{FF2B5EF4-FFF2-40B4-BE49-F238E27FC236}">
                <a16:creationId xmlns:a16="http://schemas.microsoft.com/office/drawing/2014/main" id="{4B758496-3250-4ED5-9199-621003513B5E}"/>
              </a:ext>
            </a:extLst>
          </p:cNvPr>
          <p:cNvSpPr/>
          <p:nvPr/>
        </p:nvSpPr>
        <p:spPr>
          <a:xfrm>
            <a:off x="5996762" y="707097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56" name="Rectangle 55">
            <a:extLst>
              <a:ext uri="{FF2B5EF4-FFF2-40B4-BE49-F238E27FC236}">
                <a16:creationId xmlns:a16="http://schemas.microsoft.com/office/drawing/2014/main" id="{AD0DAF08-6CB0-4C8A-97D6-820FB378F2E4}"/>
              </a:ext>
            </a:extLst>
          </p:cNvPr>
          <p:cNvSpPr/>
          <p:nvPr/>
        </p:nvSpPr>
        <p:spPr>
          <a:xfrm>
            <a:off x="5997833" y="736926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57" name="Rectangle 56">
            <a:extLst>
              <a:ext uri="{FF2B5EF4-FFF2-40B4-BE49-F238E27FC236}">
                <a16:creationId xmlns:a16="http://schemas.microsoft.com/office/drawing/2014/main" id="{065975F4-B9A8-4F22-8575-2878AAD11B96}"/>
              </a:ext>
            </a:extLst>
          </p:cNvPr>
          <p:cNvSpPr/>
          <p:nvPr/>
        </p:nvSpPr>
        <p:spPr>
          <a:xfrm>
            <a:off x="5996761" y="768366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Beide</a:t>
            </a:r>
          </a:p>
        </p:txBody>
      </p:sp>
      <p:sp>
        <p:nvSpPr>
          <p:cNvPr id="58" name="Rectangle 57">
            <a:extLst>
              <a:ext uri="{FF2B5EF4-FFF2-40B4-BE49-F238E27FC236}">
                <a16:creationId xmlns:a16="http://schemas.microsoft.com/office/drawing/2014/main" id="{308AF8A7-B7E9-4105-AA81-0F6A34F30C78}"/>
              </a:ext>
            </a:extLst>
          </p:cNvPr>
          <p:cNvSpPr/>
          <p:nvPr/>
        </p:nvSpPr>
        <p:spPr>
          <a:xfrm>
            <a:off x="10660503" y="736853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59" name="Rectangle 58">
            <a:extLst>
              <a:ext uri="{FF2B5EF4-FFF2-40B4-BE49-F238E27FC236}">
                <a16:creationId xmlns:a16="http://schemas.microsoft.com/office/drawing/2014/main" id="{6A53D3EF-F6D7-40F1-B395-AE09718ED3DA}"/>
              </a:ext>
            </a:extLst>
          </p:cNvPr>
          <p:cNvSpPr/>
          <p:nvPr/>
        </p:nvSpPr>
        <p:spPr>
          <a:xfrm>
            <a:off x="10663542" y="767609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60" name="Rectangle 59">
            <a:extLst>
              <a:ext uri="{FF2B5EF4-FFF2-40B4-BE49-F238E27FC236}">
                <a16:creationId xmlns:a16="http://schemas.microsoft.com/office/drawing/2014/main" id="{A5DEC92C-B0F5-4D8D-AA66-814F25F1631E}"/>
              </a:ext>
            </a:extLst>
          </p:cNvPr>
          <p:cNvSpPr/>
          <p:nvPr/>
        </p:nvSpPr>
        <p:spPr>
          <a:xfrm>
            <a:off x="1490180" y="828353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61" name="Rectangle 60">
            <a:extLst>
              <a:ext uri="{FF2B5EF4-FFF2-40B4-BE49-F238E27FC236}">
                <a16:creationId xmlns:a16="http://schemas.microsoft.com/office/drawing/2014/main" id="{71888385-8094-4CE8-8F15-3ED83454D2E5}"/>
              </a:ext>
            </a:extLst>
          </p:cNvPr>
          <p:cNvSpPr/>
          <p:nvPr/>
        </p:nvSpPr>
        <p:spPr>
          <a:xfrm>
            <a:off x="2991394" y="828353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62" name="Rectangle 61">
            <a:extLst>
              <a:ext uri="{FF2B5EF4-FFF2-40B4-BE49-F238E27FC236}">
                <a16:creationId xmlns:a16="http://schemas.microsoft.com/office/drawing/2014/main" id="{985B99EB-9C58-4B0B-A6FB-4E3192809F01}"/>
              </a:ext>
            </a:extLst>
          </p:cNvPr>
          <p:cNvSpPr/>
          <p:nvPr/>
        </p:nvSpPr>
        <p:spPr>
          <a:xfrm>
            <a:off x="4495648" y="8039877"/>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sp>
        <p:nvSpPr>
          <p:cNvPr id="63" name="Rectangle 62">
            <a:extLst>
              <a:ext uri="{FF2B5EF4-FFF2-40B4-BE49-F238E27FC236}">
                <a16:creationId xmlns:a16="http://schemas.microsoft.com/office/drawing/2014/main" id="{AECB4626-384A-48FE-BE16-CD494A0DBF98}"/>
              </a:ext>
            </a:extLst>
          </p:cNvPr>
          <p:cNvSpPr/>
          <p:nvPr/>
        </p:nvSpPr>
        <p:spPr>
          <a:xfrm>
            <a:off x="4492605" y="854981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64" name="Rectangle 63">
            <a:extLst>
              <a:ext uri="{FF2B5EF4-FFF2-40B4-BE49-F238E27FC236}">
                <a16:creationId xmlns:a16="http://schemas.microsoft.com/office/drawing/2014/main" id="{B32DF11A-4006-4748-A297-404DE1F9CDA1}"/>
              </a:ext>
            </a:extLst>
          </p:cNvPr>
          <p:cNvSpPr/>
          <p:nvPr/>
        </p:nvSpPr>
        <p:spPr>
          <a:xfrm>
            <a:off x="6007036" y="803341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65" name="Rectangle 64">
            <a:extLst>
              <a:ext uri="{FF2B5EF4-FFF2-40B4-BE49-F238E27FC236}">
                <a16:creationId xmlns:a16="http://schemas.microsoft.com/office/drawing/2014/main" id="{D459D32C-AD1F-45CD-A89F-3695050BCFA1}"/>
              </a:ext>
            </a:extLst>
          </p:cNvPr>
          <p:cNvSpPr/>
          <p:nvPr/>
        </p:nvSpPr>
        <p:spPr>
          <a:xfrm>
            <a:off x="6007036" y="840623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66" name="Rectangle 65">
            <a:extLst>
              <a:ext uri="{FF2B5EF4-FFF2-40B4-BE49-F238E27FC236}">
                <a16:creationId xmlns:a16="http://schemas.microsoft.com/office/drawing/2014/main" id="{22A2FA60-BAA2-4C9E-9976-6276A1F5AF29}"/>
              </a:ext>
            </a:extLst>
          </p:cNvPr>
          <p:cNvSpPr/>
          <p:nvPr/>
        </p:nvSpPr>
        <p:spPr>
          <a:xfrm>
            <a:off x="6000912" y="875555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Beide</a:t>
            </a:r>
          </a:p>
        </p:txBody>
      </p:sp>
      <p:cxnSp>
        <p:nvCxnSpPr>
          <p:cNvPr id="67" name="Straight Arrow Connector 66">
            <a:extLst>
              <a:ext uri="{FF2B5EF4-FFF2-40B4-BE49-F238E27FC236}">
                <a16:creationId xmlns:a16="http://schemas.microsoft.com/office/drawing/2014/main" id="{F66BC1AC-DE00-4DB4-9FFF-BB24E0FC3388}"/>
              </a:ext>
            </a:extLst>
          </p:cNvPr>
          <p:cNvCxnSpPr>
            <a:cxnSpLocks/>
            <a:stCxn id="50" idx="3"/>
            <a:endCxn id="51" idx="1"/>
          </p:cNvCxnSpPr>
          <p:nvPr/>
        </p:nvCxnSpPr>
        <p:spPr>
          <a:xfrm flipV="1">
            <a:off x="3948074" y="5274727"/>
            <a:ext cx="548430" cy="1172425"/>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68" name="Straight Arrow Connector 67">
            <a:extLst>
              <a:ext uri="{FF2B5EF4-FFF2-40B4-BE49-F238E27FC236}">
                <a16:creationId xmlns:a16="http://schemas.microsoft.com/office/drawing/2014/main" id="{A458D58C-EBE9-457B-B5F1-162E5044909D}"/>
              </a:ext>
            </a:extLst>
          </p:cNvPr>
          <p:cNvCxnSpPr>
            <a:cxnSpLocks/>
            <a:stCxn id="50" idx="3"/>
            <a:endCxn id="54" idx="1"/>
          </p:cNvCxnSpPr>
          <p:nvPr/>
        </p:nvCxnSpPr>
        <p:spPr>
          <a:xfrm>
            <a:off x="3948073" y="6447152"/>
            <a:ext cx="538408" cy="95600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8F7B5D1D-34FD-4376-BFF8-10E79A5F6573}"/>
              </a:ext>
            </a:extLst>
          </p:cNvPr>
          <p:cNvCxnSpPr>
            <a:cxnSpLocks/>
            <a:stCxn id="51" idx="3"/>
            <a:endCxn id="52" idx="1"/>
          </p:cNvCxnSpPr>
          <p:nvPr/>
        </p:nvCxnSpPr>
        <p:spPr>
          <a:xfrm flipV="1">
            <a:off x="5449286" y="4812565"/>
            <a:ext cx="551627" cy="46216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0" name="Straight Arrow Connector 69">
            <a:extLst>
              <a:ext uri="{FF2B5EF4-FFF2-40B4-BE49-F238E27FC236}">
                <a16:creationId xmlns:a16="http://schemas.microsoft.com/office/drawing/2014/main" id="{B46EC9F2-49F3-490B-8BE7-0CA667998221}"/>
              </a:ext>
            </a:extLst>
          </p:cNvPr>
          <p:cNvCxnSpPr>
            <a:cxnSpLocks/>
            <a:stCxn id="51" idx="3"/>
            <a:endCxn id="53" idx="1"/>
          </p:cNvCxnSpPr>
          <p:nvPr/>
        </p:nvCxnSpPr>
        <p:spPr>
          <a:xfrm>
            <a:off x="5449286" y="5274726"/>
            <a:ext cx="543576" cy="611616"/>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71" name="Straight Arrow Connector 70">
            <a:extLst>
              <a:ext uri="{FF2B5EF4-FFF2-40B4-BE49-F238E27FC236}">
                <a16:creationId xmlns:a16="http://schemas.microsoft.com/office/drawing/2014/main" id="{A7C30FC4-B666-447B-807F-F092B3346730}"/>
              </a:ext>
            </a:extLst>
          </p:cNvPr>
          <p:cNvCxnSpPr>
            <a:cxnSpLocks/>
            <a:stCxn id="92" idx="3"/>
          </p:cNvCxnSpPr>
          <p:nvPr/>
        </p:nvCxnSpPr>
        <p:spPr>
          <a:xfrm>
            <a:off x="6945643" y="4433293"/>
            <a:ext cx="5208917"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2" name="Straight Arrow Connector 71">
            <a:extLst>
              <a:ext uri="{FF2B5EF4-FFF2-40B4-BE49-F238E27FC236}">
                <a16:creationId xmlns:a16="http://schemas.microsoft.com/office/drawing/2014/main" id="{054CC0C7-79EC-4399-8768-1A3C0AF1033D}"/>
              </a:ext>
            </a:extLst>
          </p:cNvPr>
          <p:cNvCxnSpPr>
            <a:cxnSpLocks/>
            <a:stCxn id="55" idx="3"/>
          </p:cNvCxnSpPr>
          <p:nvPr/>
        </p:nvCxnSpPr>
        <p:spPr>
          <a:xfrm>
            <a:off x="6949543" y="7198281"/>
            <a:ext cx="5211139"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3" name="Straight Arrow Connector 72">
            <a:extLst>
              <a:ext uri="{FF2B5EF4-FFF2-40B4-BE49-F238E27FC236}">
                <a16:creationId xmlns:a16="http://schemas.microsoft.com/office/drawing/2014/main" id="{CA10B793-566D-4D20-B3EA-0B125063F0EB}"/>
              </a:ext>
            </a:extLst>
          </p:cNvPr>
          <p:cNvCxnSpPr>
            <a:cxnSpLocks/>
            <a:stCxn id="56" idx="3"/>
            <a:endCxn id="58" idx="1"/>
          </p:cNvCxnSpPr>
          <p:nvPr/>
        </p:nvCxnSpPr>
        <p:spPr>
          <a:xfrm flipV="1">
            <a:off x="6950615" y="7495842"/>
            <a:ext cx="3709888" cy="73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4" name="Straight Arrow Connector 73">
            <a:extLst>
              <a:ext uri="{FF2B5EF4-FFF2-40B4-BE49-F238E27FC236}">
                <a16:creationId xmlns:a16="http://schemas.microsoft.com/office/drawing/2014/main" id="{2EE34B8A-C17D-4215-BBCE-9ACB39DD17E1}"/>
              </a:ext>
            </a:extLst>
          </p:cNvPr>
          <p:cNvCxnSpPr>
            <a:cxnSpLocks/>
            <a:stCxn id="57" idx="3"/>
            <a:endCxn id="59" idx="1"/>
          </p:cNvCxnSpPr>
          <p:nvPr/>
        </p:nvCxnSpPr>
        <p:spPr>
          <a:xfrm flipV="1">
            <a:off x="6949543" y="7803400"/>
            <a:ext cx="3713999" cy="757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5" name="Straight Arrow Connector 74">
            <a:extLst>
              <a:ext uri="{FF2B5EF4-FFF2-40B4-BE49-F238E27FC236}">
                <a16:creationId xmlns:a16="http://schemas.microsoft.com/office/drawing/2014/main" id="{6AFBB4FD-D9D9-4DBC-8083-3E76128BDFD0}"/>
              </a:ext>
            </a:extLst>
          </p:cNvPr>
          <p:cNvCxnSpPr>
            <a:cxnSpLocks/>
            <a:stCxn id="64" idx="3"/>
          </p:cNvCxnSpPr>
          <p:nvPr/>
        </p:nvCxnSpPr>
        <p:spPr>
          <a:xfrm>
            <a:off x="6959817" y="8160727"/>
            <a:ext cx="5200866" cy="124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6" name="Straight Arrow Connector 75">
            <a:extLst>
              <a:ext uri="{FF2B5EF4-FFF2-40B4-BE49-F238E27FC236}">
                <a16:creationId xmlns:a16="http://schemas.microsoft.com/office/drawing/2014/main" id="{19327863-622A-4D2D-958A-6A73E65828F5}"/>
              </a:ext>
            </a:extLst>
          </p:cNvPr>
          <p:cNvCxnSpPr>
            <a:cxnSpLocks/>
            <a:stCxn id="65" idx="3"/>
          </p:cNvCxnSpPr>
          <p:nvPr/>
        </p:nvCxnSpPr>
        <p:spPr>
          <a:xfrm flipV="1">
            <a:off x="6959817" y="8521616"/>
            <a:ext cx="5200866"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7" name="Straight Arrow Connector 76">
            <a:extLst>
              <a:ext uri="{FF2B5EF4-FFF2-40B4-BE49-F238E27FC236}">
                <a16:creationId xmlns:a16="http://schemas.microsoft.com/office/drawing/2014/main" id="{7C4BC1B0-8D09-4AEC-8FF9-2A8D210701B4}"/>
              </a:ext>
            </a:extLst>
          </p:cNvPr>
          <p:cNvCxnSpPr>
            <a:cxnSpLocks/>
            <a:stCxn id="66" idx="3"/>
          </p:cNvCxnSpPr>
          <p:nvPr/>
        </p:nvCxnSpPr>
        <p:spPr>
          <a:xfrm flipV="1">
            <a:off x="6953694" y="8870933"/>
            <a:ext cx="5200866"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8" name="Straight Arrow Connector 77">
            <a:extLst>
              <a:ext uri="{FF2B5EF4-FFF2-40B4-BE49-F238E27FC236}">
                <a16:creationId xmlns:a16="http://schemas.microsoft.com/office/drawing/2014/main" id="{39999253-11FB-4D85-8E57-6D112A29BC97}"/>
              </a:ext>
            </a:extLst>
          </p:cNvPr>
          <p:cNvCxnSpPr>
            <a:cxnSpLocks/>
            <a:stCxn id="54" idx="3"/>
            <a:endCxn id="55" idx="1"/>
          </p:cNvCxnSpPr>
          <p:nvPr/>
        </p:nvCxnSpPr>
        <p:spPr>
          <a:xfrm flipV="1">
            <a:off x="5439262" y="7198281"/>
            <a:ext cx="557499" cy="20487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9" name="Straight Arrow Connector 78">
            <a:extLst>
              <a:ext uri="{FF2B5EF4-FFF2-40B4-BE49-F238E27FC236}">
                <a16:creationId xmlns:a16="http://schemas.microsoft.com/office/drawing/2014/main" id="{EF3C6B94-58DE-4068-89D5-D62DDBB9AD4B}"/>
              </a:ext>
            </a:extLst>
          </p:cNvPr>
          <p:cNvCxnSpPr>
            <a:cxnSpLocks/>
            <a:stCxn id="54" idx="3"/>
            <a:endCxn id="56" idx="1"/>
          </p:cNvCxnSpPr>
          <p:nvPr/>
        </p:nvCxnSpPr>
        <p:spPr>
          <a:xfrm>
            <a:off x="5439263" y="7403155"/>
            <a:ext cx="558570" cy="9342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0" name="Straight Arrow Connector 79">
            <a:extLst>
              <a:ext uri="{FF2B5EF4-FFF2-40B4-BE49-F238E27FC236}">
                <a16:creationId xmlns:a16="http://schemas.microsoft.com/office/drawing/2014/main" id="{5293EFDC-09C3-4C0C-AAC5-9C73BBD0EBC3}"/>
              </a:ext>
            </a:extLst>
          </p:cNvPr>
          <p:cNvCxnSpPr>
            <a:cxnSpLocks/>
            <a:stCxn id="54" idx="3"/>
            <a:endCxn id="57" idx="1"/>
          </p:cNvCxnSpPr>
          <p:nvPr/>
        </p:nvCxnSpPr>
        <p:spPr>
          <a:xfrm>
            <a:off x="5439263" y="7403155"/>
            <a:ext cx="557498" cy="40782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1" name="Straight Arrow Connector 80">
            <a:extLst>
              <a:ext uri="{FF2B5EF4-FFF2-40B4-BE49-F238E27FC236}">
                <a16:creationId xmlns:a16="http://schemas.microsoft.com/office/drawing/2014/main" id="{25F1D0FF-EB60-4D63-9E7B-3CAADBD2844F}"/>
              </a:ext>
            </a:extLst>
          </p:cNvPr>
          <p:cNvCxnSpPr>
            <a:cxnSpLocks/>
            <a:stCxn id="62" idx="3"/>
            <a:endCxn id="64" idx="1"/>
          </p:cNvCxnSpPr>
          <p:nvPr/>
        </p:nvCxnSpPr>
        <p:spPr>
          <a:xfrm flipV="1">
            <a:off x="5448429" y="8160726"/>
            <a:ext cx="558606" cy="646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2" name="Straight Arrow Connector 81">
            <a:extLst>
              <a:ext uri="{FF2B5EF4-FFF2-40B4-BE49-F238E27FC236}">
                <a16:creationId xmlns:a16="http://schemas.microsoft.com/office/drawing/2014/main" id="{21382894-DCD5-4DB3-A118-700DB7D0450D}"/>
              </a:ext>
            </a:extLst>
          </p:cNvPr>
          <p:cNvCxnSpPr>
            <a:cxnSpLocks/>
            <a:stCxn id="63" idx="3"/>
            <a:endCxn id="65" idx="1"/>
          </p:cNvCxnSpPr>
          <p:nvPr/>
        </p:nvCxnSpPr>
        <p:spPr>
          <a:xfrm flipV="1">
            <a:off x="5445386" y="8533548"/>
            <a:ext cx="561649" cy="14358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3" name="Straight Arrow Connector 82">
            <a:extLst>
              <a:ext uri="{FF2B5EF4-FFF2-40B4-BE49-F238E27FC236}">
                <a16:creationId xmlns:a16="http://schemas.microsoft.com/office/drawing/2014/main" id="{1B7E3A95-B1A7-4652-A777-3F35D04F13D0}"/>
              </a:ext>
            </a:extLst>
          </p:cNvPr>
          <p:cNvCxnSpPr>
            <a:cxnSpLocks/>
            <a:stCxn id="63" idx="3"/>
            <a:endCxn id="66" idx="1"/>
          </p:cNvCxnSpPr>
          <p:nvPr/>
        </p:nvCxnSpPr>
        <p:spPr>
          <a:xfrm>
            <a:off x="5445386" y="8677128"/>
            <a:ext cx="555526" cy="20573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4" name="Straight Arrow Connector 83">
            <a:extLst>
              <a:ext uri="{FF2B5EF4-FFF2-40B4-BE49-F238E27FC236}">
                <a16:creationId xmlns:a16="http://schemas.microsoft.com/office/drawing/2014/main" id="{A7A925A2-C39B-49E6-9B80-A29B717BA1FB}"/>
              </a:ext>
            </a:extLst>
          </p:cNvPr>
          <p:cNvCxnSpPr>
            <a:cxnSpLocks/>
            <a:stCxn id="60" idx="3"/>
            <a:endCxn id="61" idx="1"/>
          </p:cNvCxnSpPr>
          <p:nvPr/>
        </p:nvCxnSpPr>
        <p:spPr>
          <a:xfrm>
            <a:off x="2442962" y="8410845"/>
            <a:ext cx="548432"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5" name="Straight Arrow Connector 84">
            <a:extLst>
              <a:ext uri="{FF2B5EF4-FFF2-40B4-BE49-F238E27FC236}">
                <a16:creationId xmlns:a16="http://schemas.microsoft.com/office/drawing/2014/main" id="{91233978-DD2F-48D1-B891-1EDE2E6AB672}"/>
              </a:ext>
            </a:extLst>
          </p:cNvPr>
          <p:cNvCxnSpPr>
            <a:cxnSpLocks/>
            <a:stCxn id="61" idx="3"/>
            <a:endCxn id="62" idx="1"/>
          </p:cNvCxnSpPr>
          <p:nvPr/>
        </p:nvCxnSpPr>
        <p:spPr>
          <a:xfrm flipV="1">
            <a:off x="3944175" y="8167188"/>
            <a:ext cx="551473" cy="24365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6" name="Straight Arrow Connector 85">
            <a:extLst>
              <a:ext uri="{FF2B5EF4-FFF2-40B4-BE49-F238E27FC236}">
                <a16:creationId xmlns:a16="http://schemas.microsoft.com/office/drawing/2014/main" id="{EBBCAC1D-EDA6-4562-977E-E49B134496BD}"/>
              </a:ext>
            </a:extLst>
          </p:cNvPr>
          <p:cNvCxnSpPr>
            <a:cxnSpLocks/>
            <a:stCxn id="61" idx="3"/>
            <a:endCxn id="63" idx="1"/>
          </p:cNvCxnSpPr>
          <p:nvPr/>
        </p:nvCxnSpPr>
        <p:spPr>
          <a:xfrm>
            <a:off x="3944175" y="8410845"/>
            <a:ext cx="548430" cy="26628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7" name="Straight Arrow Connector 86">
            <a:extLst>
              <a:ext uri="{FF2B5EF4-FFF2-40B4-BE49-F238E27FC236}">
                <a16:creationId xmlns:a16="http://schemas.microsoft.com/office/drawing/2014/main" id="{C5D190C3-81A3-4077-B335-B3E487EFA780}"/>
              </a:ext>
            </a:extLst>
          </p:cNvPr>
          <p:cNvCxnSpPr>
            <a:cxnSpLocks/>
            <a:stCxn id="58" idx="3"/>
          </p:cNvCxnSpPr>
          <p:nvPr/>
        </p:nvCxnSpPr>
        <p:spPr>
          <a:xfrm flipV="1">
            <a:off x="11613284" y="7494078"/>
            <a:ext cx="547399" cy="176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8" name="Straight Arrow Connector 87">
            <a:extLst>
              <a:ext uri="{FF2B5EF4-FFF2-40B4-BE49-F238E27FC236}">
                <a16:creationId xmlns:a16="http://schemas.microsoft.com/office/drawing/2014/main" id="{AFFBD7B7-BBFD-49D2-BBDF-0F75A5180039}"/>
              </a:ext>
            </a:extLst>
          </p:cNvPr>
          <p:cNvCxnSpPr>
            <a:cxnSpLocks/>
            <a:stCxn id="59" idx="3"/>
          </p:cNvCxnSpPr>
          <p:nvPr/>
        </p:nvCxnSpPr>
        <p:spPr>
          <a:xfrm>
            <a:off x="11616323" y="7803400"/>
            <a:ext cx="544360"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9" name="Straight Arrow Connector 88">
            <a:extLst>
              <a:ext uri="{FF2B5EF4-FFF2-40B4-BE49-F238E27FC236}">
                <a16:creationId xmlns:a16="http://schemas.microsoft.com/office/drawing/2014/main" id="{DB1E8405-EC5F-434A-9FBC-362021D762FA}"/>
              </a:ext>
            </a:extLst>
          </p:cNvPr>
          <p:cNvCxnSpPr>
            <a:cxnSpLocks/>
            <a:stCxn id="12" idx="2"/>
            <a:endCxn id="50" idx="0"/>
          </p:cNvCxnSpPr>
          <p:nvPr/>
        </p:nvCxnSpPr>
        <p:spPr>
          <a:xfrm>
            <a:off x="1970469" y="4261287"/>
            <a:ext cx="1501214" cy="2058555"/>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graphicFrame>
        <p:nvGraphicFramePr>
          <p:cNvPr id="91" name="Table 90">
            <a:extLst>
              <a:ext uri="{FF2B5EF4-FFF2-40B4-BE49-F238E27FC236}">
                <a16:creationId xmlns:a16="http://schemas.microsoft.com/office/drawing/2014/main" id="{3CFB8AB4-FEFB-4A84-B384-AEC2F695BE45}"/>
              </a:ext>
            </a:extLst>
          </p:cNvPr>
          <p:cNvGraphicFramePr>
            <a:graphicFrameLocks noGrp="1"/>
          </p:cNvGraphicFramePr>
          <p:nvPr/>
        </p:nvGraphicFramePr>
        <p:xfrm>
          <a:off x="12188847" y="252569"/>
          <a:ext cx="3865996" cy="8887401"/>
        </p:xfrm>
        <a:graphic>
          <a:graphicData uri="http://schemas.openxmlformats.org/drawingml/2006/table">
            <a:tbl>
              <a:tblPr firstRow="1" bandRow="1">
                <a:tableStyleId>{5C22544A-7EE6-4342-B048-85BDC9FD1C3A}</a:tableStyleId>
              </a:tblPr>
              <a:tblGrid>
                <a:gridCol w="1996829">
                  <a:extLst>
                    <a:ext uri="{9D8B030D-6E8A-4147-A177-3AD203B41FA5}">
                      <a16:colId xmlns:a16="http://schemas.microsoft.com/office/drawing/2014/main" val="330647270"/>
                    </a:ext>
                  </a:extLst>
                </a:gridCol>
                <a:gridCol w="1869167">
                  <a:extLst>
                    <a:ext uri="{9D8B030D-6E8A-4147-A177-3AD203B41FA5}">
                      <a16:colId xmlns:a16="http://schemas.microsoft.com/office/drawing/2014/main" val="1448204881"/>
                    </a:ext>
                  </a:extLst>
                </a:gridCol>
              </a:tblGrid>
              <a:tr h="284958">
                <a:tc>
                  <a:txBody>
                    <a:bodyPr/>
                    <a:lstStyle/>
                    <a:p>
                      <a:r>
                        <a:rPr lang="nl-BE" sz="900" dirty="0"/>
                        <a:t>Assumpties voldaan</a:t>
                      </a:r>
                    </a:p>
                  </a:txBody>
                  <a:tcPr marL="95484" marR="95484" marT="47743" marB="47743"/>
                </a:tc>
                <a:tc>
                  <a:txBody>
                    <a:bodyPr/>
                    <a:lstStyle/>
                    <a:p>
                      <a:r>
                        <a:rPr lang="nl-BE" sz="900" dirty="0"/>
                        <a:t>Assumpties niet voldaan</a:t>
                      </a:r>
                    </a:p>
                  </a:txBody>
                  <a:tcPr marL="95484" marR="95484" marT="47743" marB="47743"/>
                </a:tc>
                <a:extLst>
                  <a:ext uri="{0D108BD9-81ED-4DB2-BD59-A6C34878D82A}">
                    <a16:rowId xmlns:a16="http://schemas.microsoft.com/office/drawing/2014/main" val="888959899"/>
                  </a:ext>
                </a:extLst>
              </a:tr>
              <a:tr h="560507">
                <a:tc>
                  <a:txBody>
                    <a:bodyPr/>
                    <a:lstStyle/>
                    <a:p>
                      <a:pPr marL="171450" indent="-171450">
                        <a:buFont typeface="Arial" panose="020B0604020202020204" pitchFamily="34" charset="0"/>
                        <a:buChar char="•"/>
                      </a:pPr>
                      <a:r>
                        <a:rPr lang="nl-BE" sz="900" dirty="0"/>
                        <a:t>Enkelvoudige lineaire regressie</a:t>
                      </a:r>
                    </a:p>
                    <a:p>
                      <a:pPr marL="171450" indent="-171450">
                        <a:buFont typeface="Arial" panose="020B0604020202020204" pitchFamily="34" charset="0"/>
                        <a:buChar char="•"/>
                      </a:pPr>
                      <a:r>
                        <a:rPr lang="nl-BE" sz="900" dirty="0"/>
                        <a:t>Pearson correlatietoets</a:t>
                      </a:r>
                    </a:p>
                  </a:txBody>
                  <a:tcPr marL="95484" marR="95484" marT="47743" marB="47743"/>
                </a:tc>
                <a:tc>
                  <a:txBody>
                    <a:bodyPr/>
                    <a:lstStyle/>
                    <a:p>
                      <a:pPr marL="171450" indent="-171450">
                        <a:buFont typeface="Arial" panose="020B0604020202020204" pitchFamily="34" charset="0"/>
                        <a:buChar char="•"/>
                      </a:pPr>
                      <a:r>
                        <a:rPr lang="nl-BE" sz="900" dirty="0"/>
                        <a:t>Bootstrap regressie</a:t>
                      </a:r>
                    </a:p>
                    <a:p>
                      <a:pPr marL="171450" indent="-171450">
                        <a:buFont typeface="Arial" panose="020B0604020202020204" pitchFamily="34" charset="0"/>
                        <a:buChar char="•"/>
                      </a:pPr>
                      <a:r>
                        <a:rPr lang="nl-BE" sz="900" dirty="0" err="1"/>
                        <a:t>Spearman</a:t>
                      </a:r>
                      <a:r>
                        <a:rPr lang="nl-BE" sz="900" dirty="0"/>
                        <a:t> rangcorrelatietoets</a:t>
                      </a:r>
                    </a:p>
                    <a:p>
                      <a:pPr marL="171450" indent="-171450">
                        <a:buFont typeface="Arial" panose="020B0604020202020204" pitchFamily="34" charset="0"/>
                        <a:buChar char="•"/>
                      </a:pPr>
                      <a:r>
                        <a:rPr lang="nl-BE" sz="900" dirty="0" err="1"/>
                        <a:t>Kendall’s</a:t>
                      </a:r>
                      <a:r>
                        <a:rPr lang="nl-BE" sz="900" dirty="0"/>
                        <a:t> </a:t>
                      </a:r>
                      <a:r>
                        <a:rPr lang="nl-BE" sz="900" dirty="0" err="1"/>
                        <a:t>Tau</a:t>
                      </a:r>
                      <a:r>
                        <a:rPr lang="nl-BE" sz="900" dirty="0"/>
                        <a:t> correlatietoets</a:t>
                      </a:r>
                    </a:p>
                  </a:txBody>
                  <a:tcPr marL="95484" marR="95484" marT="47743" marB="47743"/>
                </a:tc>
                <a:extLst>
                  <a:ext uri="{0D108BD9-81ED-4DB2-BD59-A6C34878D82A}">
                    <a16:rowId xmlns:a16="http://schemas.microsoft.com/office/drawing/2014/main" val="2977589819"/>
                  </a:ext>
                </a:extLst>
              </a:tr>
              <a:tr h="388340">
                <a:tc>
                  <a:txBody>
                    <a:bodyPr/>
                    <a:lstStyle/>
                    <a:p>
                      <a:pPr marL="171450" indent="-171450">
                        <a:buFont typeface="Arial" panose="020B0604020202020204" pitchFamily="34" charset="0"/>
                        <a:buChar char="•"/>
                      </a:pPr>
                      <a:r>
                        <a:rPr lang="nl-BE" sz="900" dirty="0"/>
                        <a:t>Afhankelijke t-toets</a:t>
                      </a: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t-toets</a:t>
                      </a:r>
                    </a:p>
                    <a:p>
                      <a:pPr marL="171450" indent="-171450">
                        <a:buFont typeface="Arial" panose="020B0604020202020204" pitchFamily="34" charset="0"/>
                        <a:buChar char="•"/>
                      </a:pPr>
                      <a:r>
                        <a:rPr lang="nl-BE" sz="900" dirty="0"/>
                        <a:t>Wilcoxon rangtekentoets</a:t>
                      </a:r>
                    </a:p>
                  </a:txBody>
                  <a:tcPr marL="95484" marR="95484" marT="47743" marB="47743"/>
                </a:tc>
                <a:extLst>
                  <a:ext uri="{0D108BD9-81ED-4DB2-BD59-A6C34878D82A}">
                    <a16:rowId xmlns:a16="http://schemas.microsoft.com/office/drawing/2014/main" val="1954769090"/>
                  </a:ext>
                </a:extLst>
              </a:tr>
              <a:tr h="388340">
                <a:tc>
                  <a:txBody>
                    <a:bodyPr/>
                    <a:lstStyle/>
                    <a:p>
                      <a:pPr marL="171450" indent="-171450">
                        <a:buFont typeface="Arial" panose="020B0604020202020204" pitchFamily="34" charset="0"/>
                        <a:buChar char="•"/>
                      </a:pPr>
                      <a:r>
                        <a:rPr lang="nl-BE" sz="900" dirty="0"/>
                        <a:t>Onafhankelijke t-toets</a:t>
                      </a: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t-toets</a:t>
                      </a:r>
                    </a:p>
                    <a:p>
                      <a:pPr marL="171450" indent="-171450">
                        <a:buFont typeface="Arial" panose="020B0604020202020204" pitchFamily="34" charset="0"/>
                        <a:buChar char="•"/>
                      </a:pPr>
                      <a:r>
                        <a:rPr lang="nl-BE" sz="900" dirty="0"/>
                        <a:t>Mann-</a:t>
                      </a:r>
                      <a:r>
                        <a:rPr lang="nl-BE" sz="900" dirty="0" err="1"/>
                        <a:t>Whitney</a:t>
                      </a:r>
                      <a:r>
                        <a:rPr lang="nl-BE" sz="900" dirty="0"/>
                        <a:t> toets</a:t>
                      </a:r>
                    </a:p>
                  </a:txBody>
                  <a:tcPr marL="95484" marR="95484" marT="47743" marB="47743"/>
                </a:tc>
                <a:extLst>
                  <a:ext uri="{0D108BD9-81ED-4DB2-BD59-A6C34878D82A}">
                    <a16:rowId xmlns:a16="http://schemas.microsoft.com/office/drawing/2014/main" val="2173673390"/>
                  </a:ext>
                </a:extLst>
              </a:tr>
              <a:tr h="388340">
                <a:tc>
                  <a:txBody>
                    <a:bodyPr/>
                    <a:lstStyle/>
                    <a:p>
                      <a:pPr marL="171450" indent="-171450">
                        <a:buFont typeface="Arial" panose="020B0604020202020204" pitchFamily="34" charset="0"/>
                        <a:buChar char="•"/>
                      </a:pPr>
                      <a:r>
                        <a:rPr lang="nl-BE" sz="900" dirty="0"/>
                        <a:t>One-way repeated measures ANOVA</a:t>
                      </a:r>
                    </a:p>
                  </a:txBody>
                  <a:tcPr marL="95484" marR="95484" marT="47743" marB="47743"/>
                </a:tc>
                <a:tc>
                  <a:txBody>
                    <a:bodyPr/>
                    <a:lstStyle/>
                    <a:p>
                      <a:pPr marL="171450" indent="-171450">
                        <a:buFont typeface="Arial" panose="020B0604020202020204" pitchFamily="34" charset="0"/>
                        <a:buChar char="•"/>
                      </a:pPr>
                      <a:r>
                        <a:rPr lang="nl-BE" sz="900" dirty="0"/>
                        <a:t>Friedman toets</a:t>
                      </a:r>
                    </a:p>
                  </a:txBody>
                  <a:tcPr marL="95484" marR="95484" marT="47743" marB="47743"/>
                </a:tc>
                <a:extLst>
                  <a:ext uri="{0D108BD9-81ED-4DB2-BD59-A6C34878D82A}">
                    <a16:rowId xmlns:a16="http://schemas.microsoft.com/office/drawing/2014/main" val="130149893"/>
                  </a:ext>
                </a:extLst>
              </a:tr>
              <a:tr h="388340">
                <a:tc>
                  <a:txBody>
                    <a:bodyPr/>
                    <a:lstStyle/>
                    <a:p>
                      <a:pPr marL="171450" indent="-171450">
                        <a:buFont typeface="Arial" panose="020B0604020202020204" pitchFamily="34" charset="0"/>
                        <a:buChar char="•"/>
                      </a:pPr>
                      <a:r>
                        <a:rPr lang="nl-BE" sz="900" dirty="0"/>
                        <a:t>One-way independent ANOVA</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Kruskal</a:t>
                      </a:r>
                      <a:r>
                        <a:rPr lang="nl-BE" sz="900" dirty="0"/>
                        <a:t>-Wallis toets</a:t>
                      </a:r>
                    </a:p>
                  </a:txBody>
                  <a:tcPr marL="95484" marR="95484" marT="47743" marB="47743"/>
                </a:tc>
                <a:extLst>
                  <a:ext uri="{0D108BD9-81ED-4DB2-BD59-A6C34878D82A}">
                    <a16:rowId xmlns:a16="http://schemas.microsoft.com/office/drawing/2014/main" val="2117315973"/>
                  </a:ext>
                </a:extLst>
              </a:tr>
              <a:tr h="386671">
                <a:tc>
                  <a:txBody>
                    <a:bodyPr/>
                    <a:lstStyle/>
                    <a:p>
                      <a:pPr marL="171450" indent="-171450">
                        <a:buFont typeface="Arial" panose="020B0604020202020204" pitchFamily="34" charset="0"/>
                        <a:buChar char="•"/>
                      </a:pPr>
                      <a:r>
                        <a:rPr lang="nl-BE" sz="900" dirty="0"/>
                        <a:t>Meervoudige lineaire regressie</a:t>
                      </a:r>
                    </a:p>
                    <a:p>
                      <a:pPr marL="171450" marR="0" lvl="0" indent="-171450" algn="l" defTabSz="124797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a:t>Partiële correlatietoets</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regressie</a:t>
                      </a:r>
                    </a:p>
                  </a:txBody>
                  <a:tcPr marL="95484" marR="95484" marT="47743" marB="47743"/>
                </a:tc>
                <a:extLst>
                  <a:ext uri="{0D108BD9-81ED-4DB2-BD59-A6C34878D82A}">
                    <a16:rowId xmlns:a16="http://schemas.microsoft.com/office/drawing/2014/main" val="2174757889"/>
                  </a:ext>
                </a:extLst>
              </a:tr>
              <a:tr h="388340">
                <a:tc>
                  <a:txBody>
                    <a:bodyPr/>
                    <a:lstStyle/>
                    <a:p>
                      <a:pPr marL="171450" indent="-171450">
                        <a:buFont typeface="Arial" panose="020B0604020202020204" pitchFamily="34" charset="0"/>
                        <a:buChar char="•"/>
                      </a:pPr>
                      <a:r>
                        <a:rPr lang="nl-BE" sz="900" dirty="0"/>
                        <a:t>Factorial repeated measures ANOVA</a:t>
                      </a:r>
                      <a:endParaRPr lang="nl-BE" sz="900" dirty="0">
                        <a:solidFill>
                          <a:schemeClr val="tx1"/>
                        </a:solidFill>
                      </a:endParaRPr>
                    </a:p>
                  </a:txBody>
                  <a:tcPr marL="95484" marR="95484" marT="47743" marB="47743"/>
                </a:tc>
                <a:tc>
                  <a:txBody>
                    <a:bodyPr/>
                    <a:lstStyle/>
                    <a:p>
                      <a:pPr marL="0" indent="0">
                        <a:buFont typeface="Arial" panose="020B0604020202020204" pitchFamily="34" charset="0"/>
                        <a:buNone/>
                      </a:pPr>
                      <a:endParaRPr lang="nl-BE" sz="900" dirty="0"/>
                    </a:p>
                  </a:txBody>
                  <a:tcPr marL="95484" marR="95484" marT="47743" marB="47743"/>
                </a:tc>
                <a:extLst>
                  <a:ext uri="{0D108BD9-81ED-4DB2-BD59-A6C34878D82A}">
                    <a16:rowId xmlns:a16="http://schemas.microsoft.com/office/drawing/2014/main" val="1728751502"/>
                  </a:ext>
                </a:extLst>
              </a:tr>
              <a:tr h="397423">
                <a:tc>
                  <a:txBody>
                    <a:bodyPr/>
                    <a:lstStyle/>
                    <a:p>
                      <a:pPr marL="171450" indent="-171450">
                        <a:buFont typeface="Arial" panose="020B0604020202020204" pitchFamily="34" charset="0"/>
                        <a:buChar char="•"/>
                      </a:pPr>
                      <a:r>
                        <a:rPr lang="nl-BE" sz="900" dirty="0" err="1"/>
                        <a:t>Two</a:t>
                      </a:r>
                      <a:r>
                        <a:rPr lang="nl-BE" sz="900" dirty="0"/>
                        <a:t>-way mixed ANOVA</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endParaRPr lang="nl-BE" sz="900" dirty="0"/>
                    </a:p>
                  </a:txBody>
                  <a:tcPr marL="95484" marR="95484" marT="47743" marB="47743"/>
                </a:tc>
                <a:extLst>
                  <a:ext uri="{0D108BD9-81ED-4DB2-BD59-A6C34878D82A}">
                    <a16:rowId xmlns:a16="http://schemas.microsoft.com/office/drawing/2014/main" val="2942875459"/>
                  </a:ext>
                </a:extLst>
              </a:tr>
              <a:tr h="460435">
                <a:tc>
                  <a:txBody>
                    <a:bodyPr/>
                    <a:lstStyle/>
                    <a:p>
                      <a:pPr marL="171450" indent="-171450">
                        <a:buFont typeface="Arial" panose="020B0604020202020204" pitchFamily="34" charset="0"/>
                        <a:buChar char="•"/>
                      </a:pPr>
                      <a:r>
                        <a:rPr lang="nl-BE" sz="900" dirty="0"/>
                        <a:t>Factorial independent ANOVA</a:t>
                      </a:r>
                    </a:p>
                    <a:p>
                      <a:pPr marL="171450" indent="-171450">
                        <a:buFont typeface="Arial" panose="020B0604020202020204" pitchFamily="34" charset="0"/>
                        <a:buChar char="•"/>
                      </a:pPr>
                      <a:r>
                        <a:rPr lang="nl-BE" sz="900" dirty="0"/>
                        <a:t>Meervoudige lineaire regressie</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regressie</a:t>
                      </a:r>
                    </a:p>
                  </a:txBody>
                  <a:tcPr marL="95484" marR="95484" marT="47743" marB="47743"/>
                </a:tc>
                <a:extLst>
                  <a:ext uri="{0D108BD9-81ED-4DB2-BD59-A6C34878D82A}">
                    <a16:rowId xmlns:a16="http://schemas.microsoft.com/office/drawing/2014/main" val="1610346840"/>
                  </a:ext>
                </a:extLst>
              </a:tr>
              <a:tr h="388340">
                <a:tc>
                  <a:txBody>
                    <a:bodyPr/>
                    <a:lstStyle/>
                    <a:p>
                      <a:pPr marL="171450" indent="-171450">
                        <a:buFont typeface="Arial" panose="020B0604020202020204" pitchFamily="34" charset="0"/>
                        <a:buChar char="•"/>
                      </a:pPr>
                      <a:r>
                        <a:rPr lang="nl-BE" sz="900" dirty="0"/>
                        <a:t>Meervoudige lineaire regressie</a:t>
                      </a:r>
                    </a:p>
                    <a:p>
                      <a:pPr marL="171450" indent="-171450">
                        <a:buFont typeface="Arial" panose="020B0604020202020204" pitchFamily="34" charset="0"/>
                        <a:buChar char="•"/>
                      </a:pPr>
                      <a:r>
                        <a:rPr lang="nl-BE" sz="900" dirty="0"/>
                        <a:t>ANCOVA</a:t>
                      </a:r>
                      <a:endParaRPr lang="nl-BE" sz="900" dirty="0">
                        <a:solidFill>
                          <a:schemeClr val="tx1"/>
                        </a:solidFill>
                      </a:endParaRPr>
                    </a:p>
                  </a:txBody>
                  <a:tcPr marL="95484" marR="95484" marT="47743" marB="47743"/>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err="1"/>
                        <a:t>Bootstrapped</a:t>
                      </a:r>
                      <a:r>
                        <a:rPr lang="nl-BE" sz="900" dirty="0"/>
                        <a:t> regressie</a:t>
                      </a:r>
                    </a:p>
                    <a:p>
                      <a:pPr marL="171450" indent="-171450">
                        <a:buFont typeface="Arial" panose="020B0604020202020204" pitchFamily="34" charset="0"/>
                        <a:buChar char="•"/>
                      </a:pPr>
                      <a:endParaRPr lang="nl-BE" sz="900" dirty="0"/>
                    </a:p>
                  </a:txBody>
                  <a:tcPr marL="95484" marR="95484" marT="47743" marB="47743"/>
                </a:tc>
                <a:extLst>
                  <a:ext uri="{0D108BD9-81ED-4DB2-BD59-A6C34878D82A}">
                    <a16:rowId xmlns:a16="http://schemas.microsoft.com/office/drawing/2014/main" val="2849837734"/>
                  </a:ext>
                </a:extLst>
              </a:tr>
              <a:tr h="383583">
                <a:tc>
                  <a:txBody>
                    <a:bodyPr/>
                    <a:lstStyle/>
                    <a:p>
                      <a:pPr marL="171450" indent="-171450">
                        <a:buFont typeface="Arial" panose="020B0604020202020204" pitchFamily="34" charset="0"/>
                        <a:buChar char="•"/>
                      </a:pPr>
                      <a:r>
                        <a:rPr lang="nl-BE" sz="900" dirty="0"/>
                        <a:t>Logistische regressie</a:t>
                      </a:r>
                    </a:p>
                    <a:p>
                      <a:pPr marL="171450" indent="-171450">
                        <a:buFont typeface="Arial" panose="020B0604020202020204" pitchFamily="34" charset="0"/>
                        <a:buChar char="•"/>
                      </a:pPr>
                      <a:r>
                        <a:rPr lang="nl-BE" sz="900" dirty="0" err="1"/>
                        <a:t>Spearman</a:t>
                      </a:r>
                      <a:r>
                        <a:rPr lang="nl-BE" sz="900" dirty="0"/>
                        <a:t> rangcorrelatietoets</a:t>
                      </a:r>
                      <a:endParaRPr lang="nl-BE" sz="900" dirty="0">
                        <a:solidFill>
                          <a:schemeClr val="tx1"/>
                        </a:solidFill>
                      </a:endParaRPr>
                    </a:p>
                  </a:txBody>
                  <a:tcPr marL="95484" marR="95484" marT="47743" marB="47743"/>
                </a:tc>
                <a:tc>
                  <a:txBody>
                    <a:bodyPr/>
                    <a:lstStyle/>
                    <a:p>
                      <a:pPr marL="171450" marR="0" lvl="0" indent="-171450" algn="l" defTabSz="124797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err="1"/>
                        <a:t>Kendall’s</a:t>
                      </a:r>
                      <a:r>
                        <a:rPr lang="nl-BE" sz="900" dirty="0"/>
                        <a:t> </a:t>
                      </a:r>
                      <a:r>
                        <a:rPr lang="nl-BE" sz="900" dirty="0" err="1"/>
                        <a:t>Tau</a:t>
                      </a:r>
                      <a:r>
                        <a:rPr lang="nl-BE" sz="900" dirty="0"/>
                        <a:t> correlatietoets</a:t>
                      </a:r>
                    </a:p>
                    <a:p>
                      <a:endParaRPr lang="nl-BE" sz="900" dirty="0"/>
                    </a:p>
                  </a:txBody>
                  <a:tcPr marL="95484" marR="95484" marT="47743" marB="47743"/>
                </a:tc>
                <a:extLst>
                  <a:ext uri="{0D108BD9-81ED-4DB2-BD59-A6C34878D82A}">
                    <a16:rowId xmlns:a16="http://schemas.microsoft.com/office/drawing/2014/main" val="669987252"/>
                  </a:ext>
                </a:extLst>
              </a:tr>
              <a:tr h="388340">
                <a:tc>
                  <a:txBody>
                    <a:bodyPr/>
                    <a:lstStyle/>
                    <a:p>
                      <a:pPr marL="171450" indent="-171450">
                        <a:buFont typeface="Arial" panose="020B0604020202020204" pitchFamily="34" charset="0"/>
                        <a:buChar char="•"/>
                      </a:pPr>
                      <a:r>
                        <a:rPr lang="nl-BE" sz="900" dirty="0"/>
                        <a:t>Mc </a:t>
                      </a:r>
                      <a:r>
                        <a:rPr lang="nl-BE" sz="900" dirty="0" err="1"/>
                        <a:t>Nemar‘s</a:t>
                      </a:r>
                      <a:r>
                        <a:rPr lang="nl-BE" sz="900" dirty="0"/>
                        <a:t> toets (2 = groepen)</a:t>
                      </a:r>
                    </a:p>
                    <a:p>
                      <a:pPr marL="171450" indent="-171450">
                        <a:buFont typeface="Arial" panose="020B0604020202020204" pitchFamily="34" charset="0"/>
                        <a:buChar char="•"/>
                      </a:pPr>
                      <a:r>
                        <a:rPr lang="nl-BE" sz="900" dirty="0" err="1"/>
                        <a:t>Cochran’s</a:t>
                      </a:r>
                      <a:r>
                        <a:rPr lang="nl-BE" sz="900" dirty="0"/>
                        <a:t> Q ( &gt;2 = groepen)</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453719200"/>
                  </a:ext>
                </a:extLst>
              </a:tr>
              <a:tr h="315005">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a:t>Chi-kwadraat toets</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Fisher’s</a:t>
                      </a:r>
                      <a:r>
                        <a:rPr lang="nl-BE" sz="900" dirty="0"/>
                        <a:t> Exact toets</a:t>
                      </a:r>
                    </a:p>
                  </a:txBody>
                  <a:tcPr marL="95484" marR="95484" marT="47743" marB="47743"/>
                </a:tc>
                <a:extLst>
                  <a:ext uri="{0D108BD9-81ED-4DB2-BD59-A6C34878D82A}">
                    <a16:rowId xmlns:a16="http://schemas.microsoft.com/office/drawing/2014/main" val="3143618597"/>
                  </a:ext>
                </a:extLst>
              </a:tr>
              <a:tr h="295752">
                <a:tc>
                  <a:txBody>
                    <a:bodyPr/>
                    <a:lstStyle/>
                    <a:p>
                      <a:pPr marL="171450" indent="-171450">
                        <a:buFont typeface="Arial" panose="020B0604020202020204" pitchFamily="34" charset="0"/>
                        <a:buChar char="•"/>
                      </a:pPr>
                      <a:r>
                        <a:rPr lang="nl-BE" sz="900" dirty="0"/>
                        <a:t>Wilcoxon rangtekentoets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2810806693"/>
                  </a:ext>
                </a:extLst>
              </a:tr>
              <a:tr h="353076">
                <a:tc>
                  <a:txBody>
                    <a:bodyPr/>
                    <a:lstStyle/>
                    <a:p>
                      <a:pPr marL="171450" indent="-171450">
                        <a:buFont typeface="Arial" panose="020B0604020202020204" pitchFamily="34" charset="0"/>
                        <a:buChar char="•"/>
                      </a:pPr>
                      <a:r>
                        <a:rPr lang="nl-BE" sz="900" dirty="0"/>
                        <a:t>Mann-</a:t>
                      </a:r>
                      <a:r>
                        <a:rPr lang="nl-BE" sz="900" dirty="0" err="1"/>
                        <a:t>Whitney</a:t>
                      </a:r>
                      <a:r>
                        <a:rPr lang="nl-BE" sz="900" dirty="0"/>
                        <a:t> toets </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541950377"/>
                  </a:ext>
                </a:extLst>
              </a:tr>
              <a:tr h="295752">
                <a:tc>
                  <a:txBody>
                    <a:bodyPr/>
                    <a:lstStyle/>
                    <a:p>
                      <a:pPr marL="171450" indent="-171450">
                        <a:buFont typeface="Arial" panose="020B0604020202020204" pitchFamily="34" charset="0"/>
                        <a:buChar char="•"/>
                      </a:pPr>
                      <a:r>
                        <a:rPr lang="nl-BE" sz="900" dirty="0"/>
                        <a:t>Friedman 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820669499"/>
                  </a:ext>
                </a:extLst>
              </a:tr>
              <a:tr h="383583">
                <a:tc>
                  <a:txBody>
                    <a:bodyPr/>
                    <a:lstStyle/>
                    <a:p>
                      <a:pPr marL="171450" indent="-171450">
                        <a:buFont typeface="Arial" panose="020B0604020202020204" pitchFamily="34" charset="0"/>
                        <a:buChar char="•"/>
                      </a:pPr>
                      <a:r>
                        <a:rPr lang="nl-BE" sz="900" dirty="0" err="1"/>
                        <a:t>Kruskal</a:t>
                      </a:r>
                      <a:r>
                        <a:rPr lang="nl-BE" sz="900" dirty="0"/>
                        <a:t>-Wallis toets </a:t>
                      </a:r>
                    </a:p>
                    <a:p>
                      <a:pPr marL="171450" indent="-171450">
                        <a:buFont typeface="Arial" panose="020B0604020202020204" pitchFamily="34" charset="0"/>
                        <a:buChar char="•"/>
                      </a:pPr>
                      <a:r>
                        <a:rPr lang="nl-BE" sz="900" dirty="0" err="1"/>
                        <a:t>Spearman</a:t>
                      </a:r>
                      <a:r>
                        <a:rPr lang="nl-BE" sz="900" dirty="0"/>
                        <a:t> rangcorrelatietoets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503519648"/>
                  </a:ext>
                </a:extLst>
              </a:tr>
              <a:tr h="295752">
                <a:tc>
                  <a:txBody>
                    <a:bodyPr/>
                    <a:lstStyle/>
                    <a:p>
                      <a:pPr marL="171450" indent="-171450">
                        <a:buFont typeface="Arial" panose="020B0604020202020204" pitchFamily="34" charset="0"/>
                        <a:buChar char="•"/>
                      </a:pPr>
                      <a:r>
                        <a:rPr lang="nl-BE" sz="900" dirty="0"/>
                        <a:t>Logistische regressie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905367483"/>
                  </a:ext>
                </a:extLst>
              </a:tr>
              <a:tr h="295752">
                <a:tc>
                  <a:txBody>
                    <a:bodyPr/>
                    <a:lstStyle/>
                    <a:p>
                      <a:pPr marL="171450" indent="-171450">
                        <a:buFont typeface="Arial" panose="020B0604020202020204" pitchFamily="34" charset="0"/>
                        <a:buChar char="•"/>
                      </a:pPr>
                      <a:r>
                        <a:rPr lang="nl-BE" sz="900" dirty="0"/>
                        <a:t>Loglineaire analyse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808130183"/>
                  </a:ext>
                </a:extLst>
              </a:tr>
              <a:tr h="295752">
                <a:tc>
                  <a:txBody>
                    <a:bodyPr/>
                    <a:lstStyle/>
                    <a:p>
                      <a:pPr marL="171450" indent="-171450">
                        <a:buFont typeface="Arial" panose="020B0604020202020204" pitchFamily="34" charset="0"/>
                        <a:buChar char="•"/>
                      </a:pPr>
                      <a:r>
                        <a:rPr lang="nl-BE" sz="900" dirty="0"/>
                        <a:t>Logistische regressie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441151215"/>
                  </a:ext>
                </a:extLst>
              </a:tr>
              <a:tr h="388340">
                <a:tc>
                  <a:txBody>
                    <a:bodyPr/>
                    <a:lstStyle/>
                    <a:p>
                      <a:pPr marL="171450" indent="-171450">
                        <a:buFont typeface="Arial" panose="020B0604020202020204" pitchFamily="34" charset="0"/>
                        <a:buChar char="•"/>
                      </a:pPr>
                      <a:r>
                        <a:rPr lang="nl-BE" sz="900" dirty="0"/>
                        <a:t>MANOVA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3003505826"/>
                  </a:ext>
                </a:extLst>
              </a:tr>
              <a:tr h="388340">
                <a:tc>
                  <a:txBody>
                    <a:bodyPr/>
                    <a:lstStyle/>
                    <a:p>
                      <a:pPr marL="171450" indent="-171450">
                        <a:buFont typeface="Arial" panose="020B0604020202020204" pitchFamily="34" charset="0"/>
                        <a:buChar char="•"/>
                      </a:pPr>
                      <a:r>
                        <a:rPr lang="nl-BE" sz="900" dirty="0"/>
                        <a:t>Factorial MANOVA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1426545209"/>
                  </a:ext>
                </a:extLst>
              </a:tr>
              <a:tr h="388340">
                <a:tc>
                  <a:txBody>
                    <a:bodyPr/>
                    <a:lstStyle/>
                    <a:p>
                      <a:pPr marL="171450" indent="-171450">
                        <a:buFont typeface="Arial" panose="020B0604020202020204" pitchFamily="34" charset="0"/>
                        <a:buChar char="•"/>
                      </a:pPr>
                      <a:r>
                        <a:rPr lang="nl-BE" sz="900" dirty="0"/>
                        <a:t>MANCOVA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24420842"/>
                  </a:ext>
                </a:extLst>
              </a:tr>
            </a:tbl>
          </a:graphicData>
        </a:graphic>
      </p:graphicFrame>
      <p:sp>
        <p:nvSpPr>
          <p:cNvPr id="92" name="Rectangle 91">
            <a:extLst>
              <a:ext uri="{FF2B5EF4-FFF2-40B4-BE49-F238E27FC236}">
                <a16:creationId xmlns:a16="http://schemas.microsoft.com/office/drawing/2014/main" id="{838DDEF0-43B8-4A92-A651-844BAF4F6F44}"/>
              </a:ext>
            </a:extLst>
          </p:cNvPr>
          <p:cNvSpPr/>
          <p:nvPr/>
        </p:nvSpPr>
        <p:spPr>
          <a:xfrm>
            <a:off x="5992862" y="430598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Beide</a:t>
            </a:r>
          </a:p>
        </p:txBody>
      </p:sp>
      <p:cxnSp>
        <p:nvCxnSpPr>
          <p:cNvPr id="93" name="Straight Arrow Connector 92">
            <a:extLst>
              <a:ext uri="{FF2B5EF4-FFF2-40B4-BE49-F238E27FC236}">
                <a16:creationId xmlns:a16="http://schemas.microsoft.com/office/drawing/2014/main" id="{D87290EF-50FC-4CE6-BABA-BF2AEC1D09AD}"/>
              </a:ext>
            </a:extLst>
          </p:cNvPr>
          <p:cNvCxnSpPr>
            <a:cxnSpLocks/>
            <a:stCxn id="23" idx="3"/>
            <a:endCxn id="92" idx="1"/>
          </p:cNvCxnSpPr>
          <p:nvPr/>
        </p:nvCxnSpPr>
        <p:spPr>
          <a:xfrm>
            <a:off x="5455978" y="3625021"/>
            <a:ext cx="536883" cy="80827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94" name="Straight Arrow Connector 93">
            <a:extLst>
              <a:ext uri="{FF2B5EF4-FFF2-40B4-BE49-F238E27FC236}">
                <a16:creationId xmlns:a16="http://schemas.microsoft.com/office/drawing/2014/main" id="{32A7FE00-92F1-42F4-9CA6-2D7D54210A65}"/>
              </a:ext>
            </a:extLst>
          </p:cNvPr>
          <p:cNvCxnSpPr>
            <a:cxnSpLocks/>
            <a:stCxn id="52" idx="3"/>
          </p:cNvCxnSpPr>
          <p:nvPr/>
        </p:nvCxnSpPr>
        <p:spPr>
          <a:xfrm>
            <a:off x="6953694" y="4812564"/>
            <a:ext cx="5069406"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95" name="TextBox 94">
            <a:extLst>
              <a:ext uri="{FF2B5EF4-FFF2-40B4-BE49-F238E27FC236}">
                <a16:creationId xmlns:a16="http://schemas.microsoft.com/office/drawing/2014/main" id="{9D1263EB-098B-4F10-98A9-2D8F062F9BC0}"/>
              </a:ext>
            </a:extLst>
          </p:cNvPr>
          <p:cNvSpPr txBox="1"/>
          <p:nvPr/>
        </p:nvSpPr>
        <p:spPr>
          <a:xfrm>
            <a:off x="7412579" y="427984"/>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Bij categorische AV: nominaal of ordinaal?</a:t>
            </a:r>
          </a:p>
        </p:txBody>
      </p:sp>
      <p:sp>
        <p:nvSpPr>
          <p:cNvPr id="96" name="Rectangle 95">
            <a:extLst>
              <a:ext uri="{FF2B5EF4-FFF2-40B4-BE49-F238E27FC236}">
                <a16:creationId xmlns:a16="http://schemas.microsoft.com/office/drawing/2014/main" id="{D02737FE-3FD5-464C-BB3F-55B5B4DB6A72}"/>
              </a:ext>
            </a:extLst>
          </p:cNvPr>
          <p:cNvSpPr/>
          <p:nvPr/>
        </p:nvSpPr>
        <p:spPr>
          <a:xfrm>
            <a:off x="8988868" y="593022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a:t>
            </a:r>
          </a:p>
        </p:txBody>
      </p:sp>
      <p:sp>
        <p:nvSpPr>
          <p:cNvPr id="97" name="Rectangle 96">
            <a:extLst>
              <a:ext uri="{FF2B5EF4-FFF2-40B4-BE49-F238E27FC236}">
                <a16:creationId xmlns:a16="http://schemas.microsoft.com/office/drawing/2014/main" id="{381A3B0D-05E4-4495-90AB-1889489EB642}"/>
              </a:ext>
            </a:extLst>
          </p:cNvPr>
          <p:cNvSpPr/>
          <p:nvPr/>
        </p:nvSpPr>
        <p:spPr>
          <a:xfrm>
            <a:off x="8996465" y="657446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Meer dan 2</a:t>
            </a:r>
          </a:p>
        </p:txBody>
      </p:sp>
      <p:sp>
        <p:nvSpPr>
          <p:cNvPr id="98" name="Rectangle 97">
            <a:extLst>
              <a:ext uri="{FF2B5EF4-FFF2-40B4-BE49-F238E27FC236}">
                <a16:creationId xmlns:a16="http://schemas.microsoft.com/office/drawing/2014/main" id="{32A75EBA-D1CB-451D-85AE-E6E9C62FF447}"/>
              </a:ext>
            </a:extLst>
          </p:cNvPr>
          <p:cNvSpPr/>
          <p:nvPr/>
        </p:nvSpPr>
        <p:spPr>
          <a:xfrm>
            <a:off x="10656602" y="576406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99" name="Rectangle 98">
            <a:extLst>
              <a:ext uri="{FF2B5EF4-FFF2-40B4-BE49-F238E27FC236}">
                <a16:creationId xmlns:a16="http://schemas.microsoft.com/office/drawing/2014/main" id="{6C5A23B2-C377-4688-A096-FFAB11DD4FAA}"/>
              </a:ext>
            </a:extLst>
          </p:cNvPr>
          <p:cNvSpPr/>
          <p:nvPr/>
        </p:nvSpPr>
        <p:spPr>
          <a:xfrm>
            <a:off x="10656602" y="608957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100" name="Rectangle 99">
            <a:extLst>
              <a:ext uri="{FF2B5EF4-FFF2-40B4-BE49-F238E27FC236}">
                <a16:creationId xmlns:a16="http://schemas.microsoft.com/office/drawing/2014/main" id="{4C9A50EC-A00D-474D-A161-D9DB6AEAD1D1}"/>
              </a:ext>
            </a:extLst>
          </p:cNvPr>
          <p:cNvSpPr/>
          <p:nvPr/>
        </p:nvSpPr>
        <p:spPr>
          <a:xfrm>
            <a:off x="10659426" y="642193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101" name="Rectangle 100">
            <a:extLst>
              <a:ext uri="{FF2B5EF4-FFF2-40B4-BE49-F238E27FC236}">
                <a16:creationId xmlns:a16="http://schemas.microsoft.com/office/drawing/2014/main" id="{F65C5E7C-0172-4DA5-8502-7F770DEE2B7D}"/>
              </a:ext>
            </a:extLst>
          </p:cNvPr>
          <p:cNvSpPr/>
          <p:nvPr/>
        </p:nvSpPr>
        <p:spPr>
          <a:xfrm>
            <a:off x="10649287" y="672875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cxnSp>
        <p:nvCxnSpPr>
          <p:cNvPr id="102" name="Straight Arrow Connector 101">
            <a:extLst>
              <a:ext uri="{FF2B5EF4-FFF2-40B4-BE49-F238E27FC236}">
                <a16:creationId xmlns:a16="http://schemas.microsoft.com/office/drawing/2014/main" id="{591D1ACD-1AB5-408A-A603-BFACEE53FBEE}"/>
              </a:ext>
            </a:extLst>
          </p:cNvPr>
          <p:cNvCxnSpPr>
            <a:cxnSpLocks/>
            <a:stCxn id="96" idx="3"/>
            <a:endCxn id="98" idx="1"/>
          </p:cNvCxnSpPr>
          <p:nvPr/>
        </p:nvCxnSpPr>
        <p:spPr>
          <a:xfrm flipV="1">
            <a:off x="9941649" y="5891374"/>
            <a:ext cx="714953" cy="166159"/>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103" name="Straight Arrow Connector 102">
            <a:extLst>
              <a:ext uri="{FF2B5EF4-FFF2-40B4-BE49-F238E27FC236}">
                <a16:creationId xmlns:a16="http://schemas.microsoft.com/office/drawing/2014/main" id="{BF882E85-60E5-4AE3-A75B-1E7840A0F402}"/>
              </a:ext>
            </a:extLst>
          </p:cNvPr>
          <p:cNvCxnSpPr>
            <a:cxnSpLocks/>
            <a:stCxn id="96" idx="3"/>
            <a:endCxn id="99" idx="1"/>
          </p:cNvCxnSpPr>
          <p:nvPr/>
        </p:nvCxnSpPr>
        <p:spPr>
          <a:xfrm>
            <a:off x="9941649" y="6057533"/>
            <a:ext cx="714953" cy="15935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4" name="Straight Arrow Connector 103">
            <a:extLst>
              <a:ext uri="{FF2B5EF4-FFF2-40B4-BE49-F238E27FC236}">
                <a16:creationId xmlns:a16="http://schemas.microsoft.com/office/drawing/2014/main" id="{CBAA9CD0-EFE9-4867-8E95-EABC30B398E8}"/>
              </a:ext>
            </a:extLst>
          </p:cNvPr>
          <p:cNvCxnSpPr>
            <a:cxnSpLocks/>
            <a:stCxn id="97" idx="3"/>
            <a:endCxn id="100" idx="1"/>
          </p:cNvCxnSpPr>
          <p:nvPr/>
        </p:nvCxnSpPr>
        <p:spPr>
          <a:xfrm flipV="1">
            <a:off x="9949246" y="6549244"/>
            <a:ext cx="710180" cy="15252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5" name="Straight Arrow Connector 104">
            <a:extLst>
              <a:ext uri="{FF2B5EF4-FFF2-40B4-BE49-F238E27FC236}">
                <a16:creationId xmlns:a16="http://schemas.microsoft.com/office/drawing/2014/main" id="{D7B02C01-3CC8-4D08-BC82-93586A324D82}"/>
              </a:ext>
            </a:extLst>
          </p:cNvPr>
          <p:cNvCxnSpPr>
            <a:cxnSpLocks/>
            <a:stCxn id="97" idx="3"/>
            <a:endCxn id="101" idx="1"/>
          </p:cNvCxnSpPr>
          <p:nvPr/>
        </p:nvCxnSpPr>
        <p:spPr>
          <a:xfrm>
            <a:off x="9949246" y="6701772"/>
            <a:ext cx="700041" cy="15429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6" name="Straight Arrow Connector 105">
            <a:extLst>
              <a:ext uri="{FF2B5EF4-FFF2-40B4-BE49-F238E27FC236}">
                <a16:creationId xmlns:a16="http://schemas.microsoft.com/office/drawing/2014/main" id="{1FD3AA2F-5E77-4ADC-8CBA-296B56C6A5F3}"/>
              </a:ext>
            </a:extLst>
          </p:cNvPr>
          <p:cNvCxnSpPr>
            <a:cxnSpLocks/>
            <a:stCxn id="98" idx="3"/>
          </p:cNvCxnSpPr>
          <p:nvPr/>
        </p:nvCxnSpPr>
        <p:spPr>
          <a:xfrm>
            <a:off x="11609385" y="5891374"/>
            <a:ext cx="567191" cy="0"/>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107" name="Straight Arrow Connector 106">
            <a:extLst>
              <a:ext uri="{FF2B5EF4-FFF2-40B4-BE49-F238E27FC236}">
                <a16:creationId xmlns:a16="http://schemas.microsoft.com/office/drawing/2014/main" id="{8937E4BE-E114-401B-B906-91B001D7D680}"/>
              </a:ext>
            </a:extLst>
          </p:cNvPr>
          <p:cNvCxnSpPr>
            <a:cxnSpLocks/>
            <a:stCxn id="99" idx="3"/>
          </p:cNvCxnSpPr>
          <p:nvPr/>
        </p:nvCxnSpPr>
        <p:spPr>
          <a:xfrm flipV="1">
            <a:off x="11609384" y="6215662"/>
            <a:ext cx="566381" cy="122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8" name="Straight Arrow Connector 107">
            <a:extLst>
              <a:ext uri="{FF2B5EF4-FFF2-40B4-BE49-F238E27FC236}">
                <a16:creationId xmlns:a16="http://schemas.microsoft.com/office/drawing/2014/main" id="{0929AD6F-73C6-4174-91CB-489055F92111}"/>
              </a:ext>
            </a:extLst>
          </p:cNvPr>
          <p:cNvCxnSpPr>
            <a:cxnSpLocks/>
            <a:stCxn id="100" idx="3"/>
          </p:cNvCxnSpPr>
          <p:nvPr/>
        </p:nvCxnSpPr>
        <p:spPr>
          <a:xfrm>
            <a:off x="11612208" y="6549245"/>
            <a:ext cx="57556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9" name="Straight Arrow Connector 108">
            <a:extLst>
              <a:ext uri="{FF2B5EF4-FFF2-40B4-BE49-F238E27FC236}">
                <a16:creationId xmlns:a16="http://schemas.microsoft.com/office/drawing/2014/main" id="{17EDA111-5521-4B20-8B2C-C0AA4D7727B4}"/>
              </a:ext>
            </a:extLst>
          </p:cNvPr>
          <p:cNvCxnSpPr>
            <a:cxnSpLocks/>
            <a:stCxn id="101" idx="3"/>
          </p:cNvCxnSpPr>
          <p:nvPr/>
        </p:nvCxnSpPr>
        <p:spPr>
          <a:xfrm flipV="1">
            <a:off x="11602068" y="6856068"/>
            <a:ext cx="579464"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10" name="Rectangle 109">
            <a:extLst>
              <a:ext uri="{FF2B5EF4-FFF2-40B4-BE49-F238E27FC236}">
                <a16:creationId xmlns:a16="http://schemas.microsoft.com/office/drawing/2014/main" id="{ACE68A54-568D-4B4F-BA14-D3767B116102}"/>
              </a:ext>
            </a:extLst>
          </p:cNvPr>
          <p:cNvSpPr/>
          <p:nvPr/>
        </p:nvSpPr>
        <p:spPr>
          <a:xfrm>
            <a:off x="7507507" y="523642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Nominaal</a:t>
            </a:r>
          </a:p>
        </p:txBody>
      </p:sp>
      <p:sp>
        <p:nvSpPr>
          <p:cNvPr id="111" name="Rectangle 110">
            <a:extLst>
              <a:ext uri="{FF2B5EF4-FFF2-40B4-BE49-F238E27FC236}">
                <a16:creationId xmlns:a16="http://schemas.microsoft.com/office/drawing/2014/main" id="{646262F7-32A7-4363-8867-A13C455DB1D1}"/>
              </a:ext>
            </a:extLst>
          </p:cNvPr>
          <p:cNvSpPr/>
          <p:nvPr/>
        </p:nvSpPr>
        <p:spPr>
          <a:xfrm>
            <a:off x="7520143" y="626917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Ordinaal</a:t>
            </a:r>
          </a:p>
        </p:txBody>
      </p:sp>
      <p:cxnSp>
        <p:nvCxnSpPr>
          <p:cNvPr id="112" name="Straight Arrow Connector 111">
            <a:extLst>
              <a:ext uri="{FF2B5EF4-FFF2-40B4-BE49-F238E27FC236}">
                <a16:creationId xmlns:a16="http://schemas.microsoft.com/office/drawing/2014/main" id="{B9C206CA-E8BA-4BA8-9B14-782B792B3105}"/>
              </a:ext>
            </a:extLst>
          </p:cNvPr>
          <p:cNvCxnSpPr>
            <a:cxnSpLocks/>
            <a:stCxn id="53" idx="3"/>
            <a:endCxn id="110" idx="1"/>
          </p:cNvCxnSpPr>
          <p:nvPr/>
        </p:nvCxnSpPr>
        <p:spPr>
          <a:xfrm flipV="1">
            <a:off x="6945643" y="5363735"/>
            <a:ext cx="561863" cy="522607"/>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13" name="Straight Arrow Connector 112">
            <a:extLst>
              <a:ext uri="{FF2B5EF4-FFF2-40B4-BE49-F238E27FC236}">
                <a16:creationId xmlns:a16="http://schemas.microsoft.com/office/drawing/2014/main" id="{1DEB3FDA-3EAA-43F5-86BA-2EF5345CE4EE}"/>
              </a:ext>
            </a:extLst>
          </p:cNvPr>
          <p:cNvCxnSpPr>
            <a:cxnSpLocks/>
            <a:stCxn id="53" idx="3"/>
            <a:endCxn id="111" idx="1"/>
          </p:cNvCxnSpPr>
          <p:nvPr/>
        </p:nvCxnSpPr>
        <p:spPr>
          <a:xfrm>
            <a:off x="6945643" y="5886342"/>
            <a:ext cx="574499" cy="510147"/>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114" name="Straight Arrow Connector 113">
            <a:extLst>
              <a:ext uri="{FF2B5EF4-FFF2-40B4-BE49-F238E27FC236}">
                <a16:creationId xmlns:a16="http://schemas.microsoft.com/office/drawing/2014/main" id="{F7BC28EB-7802-4243-984E-D9BA15170706}"/>
              </a:ext>
            </a:extLst>
          </p:cNvPr>
          <p:cNvCxnSpPr>
            <a:cxnSpLocks/>
            <a:stCxn id="110" idx="3"/>
            <a:endCxn id="133" idx="1"/>
          </p:cNvCxnSpPr>
          <p:nvPr/>
        </p:nvCxnSpPr>
        <p:spPr>
          <a:xfrm flipV="1">
            <a:off x="8460288" y="5198176"/>
            <a:ext cx="2204364" cy="16556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5" name="Straight Arrow Connector 114">
            <a:extLst>
              <a:ext uri="{FF2B5EF4-FFF2-40B4-BE49-F238E27FC236}">
                <a16:creationId xmlns:a16="http://schemas.microsoft.com/office/drawing/2014/main" id="{EFDAB80B-EC43-4EE1-A264-67B7A4426992}"/>
              </a:ext>
            </a:extLst>
          </p:cNvPr>
          <p:cNvCxnSpPr>
            <a:cxnSpLocks/>
            <a:stCxn id="111" idx="3"/>
            <a:endCxn id="96" idx="1"/>
          </p:cNvCxnSpPr>
          <p:nvPr/>
        </p:nvCxnSpPr>
        <p:spPr>
          <a:xfrm flipV="1">
            <a:off x="8472924" y="6057533"/>
            <a:ext cx="515944" cy="338956"/>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116" name="Straight Arrow Connector 115">
            <a:extLst>
              <a:ext uri="{FF2B5EF4-FFF2-40B4-BE49-F238E27FC236}">
                <a16:creationId xmlns:a16="http://schemas.microsoft.com/office/drawing/2014/main" id="{A8DAAF80-0101-45A1-BD8D-93742278F755}"/>
              </a:ext>
            </a:extLst>
          </p:cNvPr>
          <p:cNvCxnSpPr>
            <a:cxnSpLocks/>
            <a:stCxn id="111" idx="3"/>
            <a:endCxn id="97" idx="1"/>
          </p:cNvCxnSpPr>
          <p:nvPr/>
        </p:nvCxnSpPr>
        <p:spPr>
          <a:xfrm>
            <a:off x="8472924" y="6396488"/>
            <a:ext cx="523540" cy="30528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33" name="Rectangle 132">
            <a:extLst>
              <a:ext uri="{FF2B5EF4-FFF2-40B4-BE49-F238E27FC236}">
                <a16:creationId xmlns:a16="http://schemas.microsoft.com/office/drawing/2014/main" id="{ABDFDD3A-FD55-4AD8-A07C-D32031676684}"/>
              </a:ext>
            </a:extLst>
          </p:cNvPr>
          <p:cNvSpPr/>
          <p:nvPr/>
        </p:nvSpPr>
        <p:spPr>
          <a:xfrm>
            <a:off x="10664652" y="507086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144" name="Rectangle 143">
            <a:extLst>
              <a:ext uri="{FF2B5EF4-FFF2-40B4-BE49-F238E27FC236}">
                <a16:creationId xmlns:a16="http://schemas.microsoft.com/office/drawing/2014/main" id="{D9AEFC00-DD16-44CB-810A-689CF89D2CBA}"/>
              </a:ext>
            </a:extLst>
          </p:cNvPr>
          <p:cNvSpPr/>
          <p:nvPr/>
        </p:nvSpPr>
        <p:spPr>
          <a:xfrm>
            <a:off x="10646580" y="543728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cxnSp>
        <p:nvCxnSpPr>
          <p:cNvPr id="150" name="Straight Arrow Connector 149">
            <a:extLst>
              <a:ext uri="{FF2B5EF4-FFF2-40B4-BE49-F238E27FC236}">
                <a16:creationId xmlns:a16="http://schemas.microsoft.com/office/drawing/2014/main" id="{1FAD0767-08F7-4619-96F5-AEFCCF0988BA}"/>
              </a:ext>
            </a:extLst>
          </p:cNvPr>
          <p:cNvCxnSpPr>
            <a:cxnSpLocks/>
            <a:stCxn id="110" idx="3"/>
            <a:endCxn id="144" idx="1"/>
          </p:cNvCxnSpPr>
          <p:nvPr/>
        </p:nvCxnSpPr>
        <p:spPr>
          <a:xfrm>
            <a:off x="8460288" y="5363735"/>
            <a:ext cx="2186292" cy="200858"/>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53" name="Straight Arrow Connector 152">
            <a:extLst>
              <a:ext uri="{FF2B5EF4-FFF2-40B4-BE49-F238E27FC236}">
                <a16:creationId xmlns:a16="http://schemas.microsoft.com/office/drawing/2014/main" id="{810DD2B1-AC05-4C3C-94F2-1CEB7949146F}"/>
              </a:ext>
            </a:extLst>
          </p:cNvPr>
          <p:cNvCxnSpPr>
            <a:cxnSpLocks/>
            <a:stCxn id="133" idx="3"/>
          </p:cNvCxnSpPr>
          <p:nvPr/>
        </p:nvCxnSpPr>
        <p:spPr>
          <a:xfrm>
            <a:off x="11617434" y="5198175"/>
            <a:ext cx="543249"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56" name="Straight Arrow Connector 155">
            <a:extLst>
              <a:ext uri="{FF2B5EF4-FFF2-40B4-BE49-F238E27FC236}">
                <a16:creationId xmlns:a16="http://schemas.microsoft.com/office/drawing/2014/main" id="{C310CB75-1EA4-428A-8AED-E7B290126272}"/>
              </a:ext>
            </a:extLst>
          </p:cNvPr>
          <p:cNvCxnSpPr>
            <a:cxnSpLocks/>
            <a:stCxn id="144" idx="3"/>
          </p:cNvCxnSpPr>
          <p:nvPr/>
        </p:nvCxnSpPr>
        <p:spPr>
          <a:xfrm>
            <a:off x="11599362" y="5564592"/>
            <a:ext cx="577214" cy="0"/>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
        <p:nvSpPr>
          <p:cNvPr id="125" name="Rectangle 124">
            <a:extLst>
              <a:ext uri="{FF2B5EF4-FFF2-40B4-BE49-F238E27FC236}">
                <a16:creationId xmlns:a16="http://schemas.microsoft.com/office/drawing/2014/main" id="{103C826C-28D0-4687-9030-226058BFCD03}"/>
              </a:ext>
            </a:extLst>
          </p:cNvPr>
          <p:cNvSpPr/>
          <p:nvPr/>
        </p:nvSpPr>
        <p:spPr>
          <a:xfrm>
            <a:off x="10674607" y="3479537"/>
            <a:ext cx="952427" cy="27432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 en verschillende</a:t>
            </a:r>
          </a:p>
        </p:txBody>
      </p:sp>
      <p:cxnSp>
        <p:nvCxnSpPr>
          <p:cNvPr id="126" name="Straight Arrow Connector 125">
            <a:extLst>
              <a:ext uri="{FF2B5EF4-FFF2-40B4-BE49-F238E27FC236}">
                <a16:creationId xmlns:a16="http://schemas.microsoft.com/office/drawing/2014/main" id="{6FDDEAB3-17CF-46FC-9AF5-4203B6CC8159}"/>
              </a:ext>
            </a:extLst>
          </p:cNvPr>
          <p:cNvCxnSpPr>
            <a:cxnSpLocks/>
            <a:stCxn id="25" idx="3"/>
            <a:endCxn id="125" idx="1"/>
          </p:cNvCxnSpPr>
          <p:nvPr/>
        </p:nvCxnSpPr>
        <p:spPr>
          <a:xfrm flipV="1">
            <a:off x="6965612" y="3616700"/>
            <a:ext cx="3708994" cy="469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30" name="Straight Arrow Connector 129">
            <a:extLst>
              <a:ext uri="{FF2B5EF4-FFF2-40B4-BE49-F238E27FC236}">
                <a16:creationId xmlns:a16="http://schemas.microsoft.com/office/drawing/2014/main" id="{ABF727C3-614D-4F30-B279-42182219A65E}"/>
              </a:ext>
            </a:extLst>
          </p:cNvPr>
          <p:cNvCxnSpPr>
            <a:cxnSpLocks/>
            <a:stCxn id="125" idx="3"/>
          </p:cNvCxnSpPr>
          <p:nvPr/>
        </p:nvCxnSpPr>
        <p:spPr>
          <a:xfrm>
            <a:off x="11627034" y="3616700"/>
            <a:ext cx="566735"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23" name="Rechthoek 122">
            <a:extLst>
              <a:ext uri="{FF2B5EF4-FFF2-40B4-BE49-F238E27FC236}">
                <a16:creationId xmlns:a16="http://schemas.microsoft.com/office/drawing/2014/main" id="{6843F54F-30B2-40AE-9E9A-0824B077C728}"/>
              </a:ext>
            </a:extLst>
          </p:cNvPr>
          <p:cNvSpPr/>
          <p:nvPr/>
        </p:nvSpPr>
        <p:spPr>
          <a:xfrm>
            <a:off x="12218524" y="5723096"/>
            <a:ext cx="3843634" cy="334438"/>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4" name="Tijdelijke aanduiding voor dianummer 3">
            <a:extLst>
              <a:ext uri="{FF2B5EF4-FFF2-40B4-BE49-F238E27FC236}">
                <a16:creationId xmlns:a16="http://schemas.microsoft.com/office/drawing/2014/main" id="{427DE994-F074-4C0D-8953-B2E6B5E2818D}"/>
              </a:ext>
            </a:extLst>
          </p:cNvPr>
          <p:cNvSpPr txBox="1">
            <a:spLocks/>
          </p:cNvSpPr>
          <p:nvPr/>
        </p:nvSpPr>
        <p:spPr>
          <a:xfrm>
            <a:off x="16263830" y="8959510"/>
            <a:ext cx="921880" cy="519289"/>
          </a:xfrm>
          <a:prstGeom prst="rect">
            <a:avLst/>
          </a:prstGeom>
        </p:spPr>
        <p:txBody>
          <a:bodyPr vert="horz" lIns="91440" tIns="45720" rIns="91440" bIns="45720" rtlCol="0" anchor="ctr"/>
          <a:lstStyle>
            <a:defPPr>
              <a:defRPr lang="en-US"/>
            </a:defPPr>
            <a:lvl1pPr marL="0" algn="r" defTabSz="1300368" rtl="0" eaLnBrk="1" latinLnBrk="0" hangingPunct="1">
              <a:defRPr sz="1707" kern="1200">
                <a:solidFill>
                  <a:schemeClr val="tx1">
                    <a:tint val="75000"/>
                  </a:schemeClr>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a:lstStyle>
          <a:p>
            <a:fld id="{7AE184E0-0BD4-4705-A12B-9B71DDE63301}" type="slidenum">
              <a:rPr lang="en-GB" smtClean="0"/>
              <a:pPr/>
              <a:t>103</a:t>
            </a:fld>
            <a:endParaRPr lang="en-GB" dirty="0"/>
          </a:p>
        </p:txBody>
      </p:sp>
    </p:spTree>
    <p:extLst>
      <p:ext uri="{BB962C8B-B14F-4D97-AF65-F5344CB8AC3E}">
        <p14:creationId xmlns:p14="http://schemas.microsoft.com/office/powerpoint/2010/main" val="12717033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A4439-7D92-49BC-B20E-CD95361CE51A}"/>
              </a:ext>
            </a:extLst>
          </p:cNvPr>
          <p:cNvSpPr>
            <a:spLocks noGrp="1"/>
          </p:cNvSpPr>
          <p:nvPr>
            <p:ph type="title"/>
          </p:nvPr>
        </p:nvSpPr>
        <p:spPr/>
        <p:txBody>
          <a:bodyPr/>
          <a:lstStyle/>
          <a:p>
            <a:r>
              <a:rPr lang="nl-BE" dirty="0"/>
              <a:t>Inhoudstafel </a:t>
            </a:r>
          </a:p>
        </p:txBody>
      </p:sp>
      <p:sp>
        <p:nvSpPr>
          <p:cNvPr id="3" name="Content Placeholder 2">
            <a:extLst>
              <a:ext uri="{FF2B5EF4-FFF2-40B4-BE49-F238E27FC236}">
                <a16:creationId xmlns:a16="http://schemas.microsoft.com/office/drawing/2014/main" id="{39011522-9118-40C3-A09B-F25B95FAB7B4}"/>
              </a:ext>
            </a:extLst>
          </p:cNvPr>
          <p:cNvSpPr>
            <a:spLocks noGrp="1"/>
          </p:cNvSpPr>
          <p:nvPr>
            <p:ph idx="1"/>
          </p:nvPr>
        </p:nvSpPr>
        <p:spPr/>
        <p:txBody>
          <a:bodyPr/>
          <a:lstStyle/>
          <a:p>
            <a:pPr marL="86400" indent="0">
              <a:buNone/>
            </a:pPr>
            <a:r>
              <a:rPr lang="nl-BE" dirty="0">
                <a:solidFill>
                  <a:srgbClr val="5D9CC7"/>
                </a:solidFill>
              </a:rPr>
              <a:t>10.1 Inleiding</a:t>
            </a:r>
          </a:p>
          <a:p>
            <a:pPr marL="86400" indent="0">
              <a:buNone/>
            </a:pPr>
            <a:r>
              <a:rPr lang="nl-BE" dirty="0">
                <a:solidFill>
                  <a:srgbClr val="5D9CC7"/>
                </a:solidFill>
              </a:rPr>
              <a:t>10.2 Onafhankelijke t-toets</a:t>
            </a:r>
          </a:p>
          <a:p>
            <a:pPr marL="86400" indent="0">
              <a:buNone/>
            </a:pPr>
            <a:r>
              <a:rPr lang="nl-BE" dirty="0">
                <a:solidFill>
                  <a:srgbClr val="5D9CC7"/>
                </a:solidFill>
              </a:rPr>
              <a:t>10.3 Mann-Whitney toets</a:t>
            </a:r>
          </a:p>
          <a:p>
            <a:pPr marL="86400" indent="0">
              <a:buNone/>
            </a:pPr>
            <a:r>
              <a:rPr lang="nl-BE" dirty="0">
                <a:solidFill>
                  <a:srgbClr val="5D9CC7"/>
                </a:solidFill>
              </a:rPr>
              <a:t>10.4 Afhankelijke t-toets</a:t>
            </a:r>
          </a:p>
          <a:p>
            <a:pPr marL="86400" indent="0">
              <a:buNone/>
            </a:pPr>
            <a:r>
              <a:rPr lang="nl-BE" b="1" dirty="0">
                <a:solidFill>
                  <a:srgbClr val="C00000"/>
                </a:solidFill>
              </a:rPr>
              <a:t>10.5 Wilcoxon rangteken toets </a:t>
            </a:r>
            <a:r>
              <a:rPr lang="nl-BE" b="1" dirty="0">
                <a:solidFill>
                  <a:srgbClr val="C00000"/>
                </a:solidFill>
                <a:sym typeface="Wingdings" panose="05000000000000000000" pitchFamily="2" charset="2"/>
              </a:rPr>
              <a:t>niet-parametrische alternatief voor de afhankelijke t-toets</a:t>
            </a:r>
            <a:endParaRPr lang="nl-BE" b="1" dirty="0">
              <a:solidFill>
                <a:srgbClr val="C00000"/>
              </a:solidFill>
            </a:endParaRPr>
          </a:p>
          <a:p>
            <a:pPr marL="86400" indent="0">
              <a:buNone/>
            </a:pPr>
            <a:r>
              <a:rPr lang="nl-BE" dirty="0">
                <a:solidFill>
                  <a:srgbClr val="5D9CC7"/>
                </a:solidFill>
              </a:rPr>
              <a:t>10.6 t-toets voor één steekproef</a:t>
            </a:r>
          </a:p>
          <a:p>
            <a:pPr marL="86400" indent="0">
              <a:buNone/>
            </a:pPr>
            <a:r>
              <a:rPr lang="nl-BE" dirty="0">
                <a:solidFill>
                  <a:srgbClr val="5D9CC7"/>
                </a:solidFill>
              </a:rPr>
              <a:t>10.7 Oefeningen</a:t>
            </a:r>
          </a:p>
        </p:txBody>
      </p:sp>
      <p:sp>
        <p:nvSpPr>
          <p:cNvPr id="4" name="Slide Number Placeholder 3">
            <a:extLst>
              <a:ext uri="{FF2B5EF4-FFF2-40B4-BE49-F238E27FC236}">
                <a16:creationId xmlns:a16="http://schemas.microsoft.com/office/drawing/2014/main" id="{F93E06FF-5536-4AE6-A548-5BFECE8621EB}"/>
              </a:ext>
            </a:extLst>
          </p:cNvPr>
          <p:cNvSpPr>
            <a:spLocks noGrp="1"/>
          </p:cNvSpPr>
          <p:nvPr>
            <p:ph type="sldNum" sz="quarter" idx="12"/>
          </p:nvPr>
        </p:nvSpPr>
        <p:spPr/>
        <p:txBody>
          <a:bodyPr/>
          <a:lstStyle/>
          <a:p>
            <a:fld id="{7AE184E0-0BD4-4705-A12B-9B71DDE63301}" type="slidenum">
              <a:rPr lang="en-GB" noProof="0" smtClean="0"/>
              <a:t>104</a:t>
            </a:fld>
            <a:endParaRPr lang="en-GB" noProof="0" dirty="0"/>
          </a:p>
        </p:txBody>
      </p:sp>
      <p:sp>
        <p:nvSpPr>
          <p:cNvPr id="5" name="Content Placeholder 4">
            <a:extLst>
              <a:ext uri="{FF2B5EF4-FFF2-40B4-BE49-F238E27FC236}">
                <a16:creationId xmlns:a16="http://schemas.microsoft.com/office/drawing/2014/main" id="{0E5FB4D5-B452-4AA4-B83E-8DA93E143B9E}"/>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87294862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0C91B4-1FD8-4CA8-BD29-213384837DEF}"/>
              </a:ext>
            </a:extLst>
          </p:cNvPr>
          <p:cNvSpPr>
            <a:spLocks noGrp="1"/>
          </p:cNvSpPr>
          <p:nvPr>
            <p:ph type="title"/>
          </p:nvPr>
        </p:nvSpPr>
        <p:spPr/>
        <p:txBody>
          <a:bodyPr/>
          <a:lstStyle/>
          <a:p>
            <a:r>
              <a:rPr lang="nl-BE" dirty="0"/>
              <a:t>Wilcoxon rangteken toets</a:t>
            </a:r>
          </a:p>
        </p:txBody>
      </p:sp>
      <p:sp>
        <p:nvSpPr>
          <p:cNvPr id="3" name="Tijdelijke aanduiding voor inhoud 2">
            <a:extLst>
              <a:ext uri="{FF2B5EF4-FFF2-40B4-BE49-F238E27FC236}">
                <a16:creationId xmlns:a16="http://schemas.microsoft.com/office/drawing/2014/main" id="{EE8BFEA5-182A-463D-B35A-37EDB26F2154}"/>
              </a:ext>
            </a:extLst>
          </p:cNvPr>
          <p:cNvSpPr>
            <a:spLocks noGrp="1"/>
          </p:cNvSpPr>
          <p:nvPr>
            <p:ph idx="1"/>
          </p:nvPr>
        </p:nvSpPr>
        <p:spPr/>
        <p:txBody>
          <a:bodyPr/>
          <a:lstStyle/>
          <a:p>
            <a:pPr marL="86400" indent="0">
              <a:buNone/>
            </a:pPr>
            <a:r>
              <a:rPr lang="nl-BE" b="1" dirty="0"/>
              <a:t>Schending</a:t>
            </a:r>
            <a:r>
              <a:rPr lang="nl-BE" dirty="0"/>
              <a:t> </a:t>
            </a:r>
            <a:r>
              <a:rPr lang="nl-BE" b="1" dirty="0"/>
              <a:t>bepaalde assumpties afhankelijke </a:t>
            </a:r>
            <a:r>
              <a:rPr lang="nl-BE" b="1" i="1" dirty="0"/>
              <a:t>t</a:t>
            </a:r>
            <a:r>
              <a:rPr lang="nl-BE" b="1" dirty="0"/>
              <a:t>-toets</a:t>
            </a:r>
            <a:endParaRPr lang="nl-BE" dirty="0"/>
          </a:p>
          <a:p>
            <a:r>
              <a:rPr lang="nl-BE" dirty="0"/>
              <a:t>Assumptie 1: </a:t>
            </a:r>
            <a:r>
              <a:rPr lang="nl-BE" dirty="0" err="1"/>
              <a:t>Afh</a:t>
            </a:r>
            <a:r>
              <a:rPr lang="nl-BE" dirty="0"/>
              <a:t>. variabele = metrisch</a:t>
            </a:r>
          </a:p>
          <a:p>
            <a:pPr lvl="1"/>
            <a:r>
              <a:rPr lang="nl-BE" dirty="0"/>
              <a:t>Niet ok: </a:t>
            </a:r>
            <a:r>
              <a:rPr lang="nl-BE" b="1" dirty="0" err="1"/>
              <a:t>Afh</a:t>
            </a:r>
            <a:r>
              <a:rPr lang="nl-BE" b="1" dirty="0"/>
              <a:t>. variabele = ordinaal</a:t>
            </a:r>
          </a:p>
          <a:p>
            <a:r>
              <a:rPr lang="nl-BE" dirty="0"/>
              <a:t>Assumptie 4: Normaliteit</a:t>
            </a:r>
          </a:p>
          <a:p>
            <a:pPr lvl="1"/>
            <a:r>
              <a:rPr lang="nl-BE" dirty="0"/>
              <a:t>Niet ok: </a:t>
            </a:r>
            <a:r>
              <a:rPr lang="nl-BE" b="1" dirty="0"/>
              <a:t>	</a:t>
            </a:r>
            <a:r>
              <a:rPr lang="nl-BE" u="sng" dirty="0"/>
              <a:t>Verschil tussen meetmomenten</a:t>
            </a:r>
            <a:r>
              <a:rPr lang="nl-BE" dirty="0"/>
              <a:t> van </a:t>
            </a:r>
            <a:r>
              <a:rPr lang="nl-BE" dirty="0" err="1"/>
              <a:t>afh</a:t>
            </a:r>
            <a:r>
              <a:rPr lang="nl-BE" dirty="0"/>
              <a:t>. variabele is niet normaal verdeeld</a:t>
            </a:r>
            <a:br>
              <a:rPr lang="nl-BE" dirty="0"/>
            </a:br>
            <a:r>
              <a:rPr lang="nl-BE" dirty="0"/>
              <a:t>				</a:t>
            </a:r>
            <a:r>
              <a:rPr lang="nl-BE" b="1" dirty="0"/>
              <a:t>én n &lt; 100 voor elke groep</a:t>
            </a:r>
          </a:p>
          <a:p>
            <a:r>
              <a:rPr lang="nl-BE" dirty="0"/>
              <a:t>Indien (een van beide) niet ok: alternatieve toets nodig</a:t>
            </a:r>
          </a:p>
          <a:p>
            <a:endParaRPr lang="nl-BE" dirty="0"/>
          </a:p>
          <a:p>
            <a:pPr marL="86400" indent="0">
              <a:buNone/>
            </a:pPr>
            <a:r>
              <a:rPr lang="nl-BE" b="1" dirty="0">
                <a:solidFill>
                  <a:srgbClr val="C00000"/>
                </a:solidFill>
                <a:highlight>
                  <a:srgbClr val="FFFF00"/>
                </a:highlight>
              </a:rPr>
              <a:t>Wilcoxon rangteken toets </a:t>
            </a:r>
          </a:p>
          <a:p>
            <a:r>
              <a:rPr lang="nl-BE" dirty="0"/>
              <a:t>= </a:t>
            </a:r>
            <a:r>
              <a:rPr lang="nl-BE" b="1" dirty="0"/>
              <a:t>non-parametrisch alternatief</a:t>
            </a:r>
            <a:r>
              <a:rPr lang="nl-BE" dirty="0"/>
              <a:t> voor de afhankelijke t-toets</a:t>
            </a:r>
          </a:p>
          <a:p>
            <a:r>
              <a:rPr lang="nl-BE" dirty="0"/>
              <a:t>Toetst of twee afhankelijke groepen significant verschillende waarden hebben voor </a:t>
            </a:r>
            <a:r>
              <a:rPr lang="nl-BE" dirty="0" err="1"/>
              <a:t>afh</a:t>
            </a:r>
            <a:r>
              <a:rPr lang="nl-BE" dirty="0"/>
              <a:t>. variabele</a:t>
            </a:r>
          </a:p>
          <a:p>
            <a:pPr lvl="1"/>
            <a:endParaRPr lang="nl-BE" dirty="0"/>
          </a:p>
        </p:txBody>
      </p:sp>
      <p:sp>
        <p:nvSpPr>
          <p:cNvPr id="4" name="Tijdelijke aanduiding voor dianummer 3">
            <a:extLst>
              <a:ext uri="{FF2B5EF4-FFF2-40B4-BE49-F238E27FC236}">
                <a16:creationId xmlns:a16="http://schemas.microsoft.com/office/drawing/2014/main" id="{E8D1841D-0A4A-4603-991C-A0E6F569E0F1}"/>
              </a:ext>
            </a:extLst>
          </p:cNvPr>
          <p:cNvSpPr>
            <a:spLocks noGrp="1"/>
          </p:cNvSpPr>
          <p:nvPr>
            <p:ph type="sldNum" sz="quarter" idx="12"/>
          </p:nvPr>
        </p:nvSpPr>
        <p:spPr/>
        <p:txBody>
          <a:bodyPr/>
          <a:lstStyle/>
          <a:p>
            <a:fld id="{7AE184E0-0BD4-4705-A12B-9B71DDE63301}" type="slidenum">
              <a:rPr lang="en-GB" noProof="0" smtClean="0"/>
              <a:t>105</a:t>
            </a:fld>
            <a:endParaRPr lang="en-GB" noProof="0" dirty="0"/>
          </a:p>
        </p:txBody>
      </p:sp>
      <p:sp>
        <p:nvSpPr>
          <p:cNvPr id="5" name="Tijdelijke aanduiding voor inhoud 4">
            <a:extLst>
              <a:ext uri="{FF2B5EF4-FFF2-40B4-BE49-F238E27FC236}">
                <a16:creationId xmlns:a16="http://schemas.microsoft.com/office/drawing/2014/main" id="{405DDF85-27FB-4389-8510-B7E94719C56B}"/>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23263882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6A4964-7CDF-4CD8-839B-85619AE5CCF7}"/>
              </a:ext>
            </a:extLst>
          </p:cNvPr>
          <p:cNvSpPr>
            <a:spLocks noGrp="1"/>
          </p:cNvSpPr>
          <p:nvPr>
            <p:ph type="title"/>
          </p:nvPr>
        </p:nvSpPr>
        <p:spPr/>
        <p:txBody>
          <a:bodyPr/>
          <a:lstStyle/>
          <a:p>
            <a:r>
              <a:rPr lang="nl-BE" dirty="0"/>
              <a:t>Wilcoxon rangteken toets</a:t>
            </a:r>
          </a:p>
        </p:txBody>
      </p:sp>
      <p:sp>
        <p:nvSpPr>
          <p:cNvPr id="3" name="Tijdelijke aanduiding voor inhoud 2">
            <a:extLst>
              <a:ext uri="{FF2B5EF4-FFF2-40B4-BE49-F238E27FC236}">
                <a16:creationId xmlns:a16="http://schemas.microsoft.com/office/drawing/2014/main" id="{8787BFB4-1BFE-4255-9D5B-58B6A7074B96}"/>
              </a:ext>
            </a:extLst>
          </p:cNvPr>
          <p:cNvSpPr>
            <a:spLocks noGrp="1"/>
          </p:cNvSpPr>
          <p:nvPr>
            <p:ph idx="1"/>
          </p:nvPr>
        </p:nvSpPr>
        <p:spPr>
          <a:xfrm>
            <a:off x="327069" y="1816272"/>
            <a:ext cx="16858641" cy="7937328"/>
          </a:xfrm>
        </p:spPr>
        <p:txBody>
          <a:bodyPr>
            <a:normAutofit lnSpcReduction="10000"/>
          </a:bodyPr>
          <a:lstStyle/>
          <a:p>
            <a:pPr marL="86400" indent="0">
              <a:buNone/>
            </a:pPr>
            <a:r>
              <a:rPr lang="nl-BE" b="1" dirty="0">
                <a:solidFill>
                  <a:srgbClr val="C00000"/>
                </a:solidFill>
              </a:rPr>
              <a:t>Basisprincipe:</a:t>
            </a:r>
          </a:p>
          <a:p>
            <a:r>
              <a:rPr lang="nl-BE" dirty="0"/>
              <a:t>Per respondent verschil berekenen tussen twee meetmomenten</a:t>
            </a:r>
          </a:p>
          <a:p>
            <a:r>
              <a:rPr lang="nl-BE" dirty="0"/>
              <a:t>Absolute waarden van die verschillen rangschikken (klein </a:t>
            </a:r>
            <a:r>
              <a:rPr lang="nl-BE" dirty="0">
                <a:sym typeface="Wingdings" panose="05000000000000000000" pitchFamily="2" charset="2"/>
              </a:rPr>
              <a:t> groot)</a:t>
            </a:r>
          </a:p>
          <a:p>
            <a:r>
              <a:rPr lang="nl-BE" dirty="0">
                <a:sym typeface="Wingdings" panose="05000000000000000000" pitchFamily="2" charset="2"/>
              </a:rPr>
              <a:t>Rangnummers toekennen + teken aanduiden (positief of negatief verschil)</a:t>
            </a:r>
          </a:p>
          <a:p>
            <a:pPr marL="86400" indent="0">
              <a:buNone/>
            </a:pPr>
            <a:r>
              <a:rPr lang="nl-BE" dirty="0">
                <a:sym typeface="Wingdings" panose="05000000000000000000" pitchFamily="2" charset="2"/>
              </a:rPr>
              <a:t>Bv. ‘</a:t>
            </a:r>
            <a:r>
              <a:rPr lang="nl-BE" b="1" i="1" dirty="0">
                <a:highlight>
                  <a:srgbClr val="FFFF00"/>
                </a:highlight>
                <a:sym typeface="Wingdings" panose="05000000000000000000" pitchFamily="2" charset="2"/>
              </a:rPr>
              <a:t>Hoe vaak wordt je ongewenst nagefloten?’ </a:t>
            </a:r>
            <a:r>
              <a:rPr lang="nl-BE" dirty="0">
                <a:sym typeface="Wingdings" panose="05000000000000000000" pitchFamily="2" charset="2"/>
              </a:rPr>
              <a:t>(‘1 = Bijna nooit’ t.e.m. ‘5 = Heel vaak’)</a:t>
            </a:r>
          </a:p>
          <a:p>
            <a:pPr lvl="1"/>
            <a:r>
              <a:rPr lang="nl-BE" dirty="0">
                <a:sym typeface="Wingdings" panose="05000000000000000000" pitchFamily="2" charset="2"/>
              </a:rPr>
              <a:t>Vergelijken tussen </a:t>
            </a:r>
            <a:br>
              <a:rPr lang="nl-BE" dirty="0">
                <a:sym typeface="Wingdings" panose="05000000000000000000" pitchFamily="2" charset="2"/>
              </a:rPr>
            </a:br>
            <a:r>
              <a:rPr lang="nl-BE" b="1" dirty="0">
                <a:sym typeface="Wingdings" panose="05000000000000000000" pitchFamily="2" charset="2"/>
              </a:rPr>
              <a:t>Groep 0:</a:t>
            </a:r>
            <a:br>
              <a:rPr lang="nl-BE" dirty="0">
                <a:sym typeface="Wingdings" panose="05000000000000000000" pitchFamily="2" charset="2"/>
              </a:rPr>
            </a:br>
            <a:r>
              <a:rPr lang="nl-BE" dirty="0">
                <a:sym typeface="Wingdings" panose="05000000000000000000" pitchFamily="2" charset="2"/>
              </a:rPr>
              <a:t>= 10 vrouwen in 2015</a:t>
            </a:r>
            <a:br>
              <a:rPr lang="nl-BE" dirty="0">
                <a:sym typeface="Wingdings" panose="05000000000000000000" pitchFamily="2" charset="2"/>
              </a:rPr>
            </a:br>
            <a:r>
              <a:rPr lang="nl-BE" b="1" dirty="0">
                <a:sym typeface="Wingdings" panose="05000000000000000000" pitchFamily="2" charset="2"/>
              </a:rPr>
              <a:t>Groep 1:</a:t>
            </a:r>
            <a:br>
              <a:rPr lang="nl-BE" dirty="0">
                <a:sym typeface="Wingdings" panose="05000000000000000000" pitchFamily="2" charset="2"/>
              </a:rPr>
            </a:br>
            <a:r>
              <a:rPr lang="nl-BE" dirty="0">
                <a:sym typeface="Wingdings" panose="05000000000000000000" pitchFamily="2" charset="2"/>
              </a:rPr>
              <a:t>= Dezelfde 10 in 2020</a:t>
            </a:r>
          </a:p>
          <a:p>
            <a:pPr lvl="1"/>
            <a:endParaRPr lang="nl-BE" dirty="0">
              <a:sym typeface="Wingdings" panose="05000000000000000000" pitchFamily="2" charset="2"/>
            </a:endParaRPr>
          </a:p>
          <a:p>
            <a:pPr lvl="1"/>
            <a:r>
              <a:rPr lang="nl-BE" b="1" dirty="0">
                <a:sym typeface="Wingdings" panose="05000000000000000000" pitchFamily="2" charset="2"/>
              </a:rPr>
              <a:t>n = 9 i.p.v. 10</a:t>
            </a:r>
          </a:p>
          <a:p>
            <a:pPr lvl="2"/>
            <a:r>
              <a:rPr lang="nl-BE" dirty="0">
                <a:sym typeface="Wingdings" panose="05000000000000000000" pitchFamily="2" charset="2"/>
              </a:rPr>
              <a:t>Omdat verschil nul is bij </a:t>
            </a:r>
            <a:br>
              <a:rPr lang="nl-BE" dirty="0">
                <a:sym typeface="Wingdings" panose="05000000000000000000" pitchFamily="2" charset="2"/>
              </a:rPr>
            </a:br>
            <a:r>
              <a:rPr lang="nl-BE" dirty="0">
                <a:sym typeface="Wingdings" panose="05000000000000000000" pitchFamily="2" charset="2"/>
              </a:rPr>
              <a:t>één respondent</a:t>
            </a:r>
          </a:p>
        </p:txBody>
      </p:sp>
      <p:sp>
        <p:nvSpPr>
          <p:cNvPr id="4" name="Tijdelijke aanduiding voor dianummer 3">
            <a:extLst>
              <a:ext uri="{FF2B5EF4-FFF2-40B4-BE49-F238E27FC236}">
                <a16:creationId xmlns:a16="http://schemas.microsoft.com/office/drawing/2014/main" id="{0F3823A8-9082-4F34-B23B-C0A9861B768E}"/>
              </a:ext>
            </a:extLst>
          </p:cNvPr>
          <p:cNvSpPr>
            <a:spLocks noGrp="1"/>
          </p:cNvSpPr>
          <p:nvPr>
            <p:ph type="sldNum" sz="quarter" idx="12"/>
          </p:nvPr>
        </p:nvSpPr>
        <p:spPr/>
        <p:txBody>
          <a:bodyPr/>
          <a:lstStyle/>
          <a:p>
            <a:fld id="{7AE184E0-0BD4-4705-A12B-9B71DDE63301}" type="slidenum">
              <a:rPr lang="en-GB" noProof="0" smtClean="0"/>
              <a:t>106</a:t>
            </a:fld>
            <a:endParaRPr lang="en-GB" noProof="0" dirty="0"/>
          </a:p>
        </p:txBody>
      </p:sp>
      <p:pic>
        <p:nvPicPr>
          <p:cNvPr id="7" name="Afbeelding 6">
            <a:extLst>
              <a:ext uri="{FF2B5EF4-FFF2-40B4-BE49-F238E27FC236}">
                <a16:creationId xmlns:a16="http://schemas.microsoft.com/office/drawing/2014/main" id="{5C92EF5B-1838-4862-9243-5B05B2037FCC}"/>
              </a:ext>
            </a:extLst>
          </p:cNvPr>
          <p:cNvPicPr>
            <a:picLocks noChangeAspect="1"/>
          </p:cNvPicPr>
          <p:nvPr/>
        </p:nvPicPr>
        <p:blipFill>
          <a:blip r:embed="rId3"/>
          <a:stretch>
            <a:fillRect/>
          </a:stretch>
        </p:blipFill>
        <p:spPr>
          <a:xfrm>
            <a:off x="7081229" y="4844602"/>
            <a:ext cx="9343512" cy="4612548"/>
          </a:xfrm>
          <a:prstGeom prst="rect">
            <a:avLst/>
          </a:prstGeom>
        </p:spPr>
      </p:pic>
      <p:sp>
        <p:nvSpPr>
          <p:cNvPr id="8" name="Rechthoek 7">
            <a:extLst>
              <a:ext uri="{FF2B5EF4-FFF2-40B4-BE49-F238E27FC236}">
                <a16:creationId xmlns:a16="http://schemas.microsoft.com/office/drawing/2014/main" id="{6BE066E1-B7E1-4B76-98B4-DEE1320C80A1}"/>
              </a:ext>
            </a:extLst>
          </p:cNvPr>
          <p:cNvSpPr/>
          <p:nvPr/>
        </p:nvSpPr>
        <p:spPr>
          <a:xfrm>
            <a:off x="7360920" y="9020469"/>
            <a:ext cx="8902910" cy="291171"/>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Tijdelijke aanduiding voor inhoud 4">
            <a:extLst>
              <a:ext uri="{FF2B5EF4-FFF2-40B4-BE49-F238E27FC236}">
                <a16:creationId xmlns:a16="http://schemas.microsoft.com/office/drawing/2014/main" id="{EB9FB1B8-810D-4C9D-8E30-66A9E20D04C0}"/>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267626803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6A4964-7CDF-4CD8-839B-85619AE5CCF7}"/>
              </a:ext>
            </a:extLst>
          </p:cNvPr>
          <p:cNvSpPr>
            <a:spLocks noGrp="1"/>
          </p:cNvSpPr>
          <p:nvPr>
            <p:ph type="title"/>
          </p:nvPr>
        </p:nvSpPr>
        <p:spPr/>
        <p:txBody>
          <a:bodyPr/>
          <a:lstStyle/>
          <a:p>
            <a:r>
              <a:rPr lang="nl-BE" dirty="0"/>
              <a:t>Wilcoxon rangteken toets</a:t>
            </a:r>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8787BFB4-1BFE-4255-9D5B-58B6A7074B96}"/>
                  </a:ext>
                </a:extLst>
              </p:cNvPr>
              <p:cNvSpPr>
                <a:spLocks noGrp="1"/>
              </p:cNvSpPr>
              <p:nvPr>
                <p:ph idx="1"/>
              </p:nvPr>
            </p:nvSpPr>
            <p:spPr/>
            <p:txBody>
              <a:bodyPr/>
              <a:lstStyle/>
              <a:p>
                <a:r>
                  <a:rPr lang="nl-BE" dirty="0">
                    <a:sym typeface="Wingdings" panose="05000000000000000000" pitchFamily="2" charset="2"/>
                  </a:rPr>
                  <a:t>Som finale rangnummers:</a:t>
                </a:r>
              </a:p>
              <a:p>
                <a:pPr lvl="1"/>
                <a:r>
                  <a:rPr lang="nl-BE" b="1" dirty="0">
                    <a:sym typeface="Wingdings" panose="05000000000000000000" pitchFamily="2" charset="2"/>
                  </a:rPr>
                  <a:t>Positieve rangnummers </a:t>
                </a:r>
                <a:r>
                  <a:rPr lang="nl-BE" dirty="0">
                    <a:sym typeface="Wingdings" panose="05000000000000000000" pitchFamily="2" charset="2"/>
                  </a:rPr>
                  <a:t>= 15.5</a:t>
                </a:r>
              </a:p>
              <a:p>
                <a:pPr lvl="1"/>
                <a:r>
                  <a:rPr lang="nl-BE" b="1" dirty="0">
                    <a:sym typeface="Wingdings" panose="05000000000000000000" pitchFamily="2" charset="2"/>
                  </a:rPr>
                  <a:t>Negatieve rangnummers</a:t>
                </a:r>
                <a:r>
                  <a:rPr lang="nl-BE" dirty="0">
                    <a:sym typeface="Wingdings" panose="05000000000000000000" pitchFamily="2" charset="2"/>
                  </a:rPr>
                  <a:t>= 16</a:t>
                </a:r>
              </a:p>
              <a:p>
                <a:r>
                  <a:rPr lang="nl-BE" dirty="0">
                    <a:sym typeface="Wingdings" panose="05000000000000000000" pitchFamily="2" charset="2"/>
                  </a:rPr>
                  <a:t>H</a:t>
                </a:r>
                <a:r>
                  <a:rPr lang="nl-BE" baseline="-25000" dirty="0">
                    <a:sym typeface="Wingdings" panose="05000000000000000000" pitchFamily="2" charset="2"/>
                  </a:rPr>
                  <a:t>0</a:t>
                </a:r>
                <a:r>
                  <a:rPr lang="nl-BE" dirty="0">
                    <a:sym typeface="Wingdings" panose="05000000000000000000" pitchFamily="2" charset="2"/>
                  </a:rPr>
                  <a:t>: Positieve en negatieve som rangnummers zijn gelijk aan elkaar</a:t>
                </a:r>
              </a:p>
              <a:p>
                <a:r>
                  <a:rPr lang="nl-BE" dirty="0">
                    <a:sym typeface="Wingdings" panose="05000000000000000000" pitchFamily="2" charset="2"/>
                  </a:rPr>
                  <a:t>Is het verschil tussen beide sommen (15.5 – 16) significant?</a:t>
                </a:r>
              </a:p>
              <a:p>
                <a:pPr lvl="1"/>
                <a:r>
                  <a:rPr lang="nl-BE" b="1" dirty="0">
                    <a:solidFill>
                      <a:srgbClr val="C00000"/>
                    </a:solidFill>
                    <a:highlight>
                      <a:srgbClr val="FFFF00"/>
                    </a:highlight>
                    <a:sym typeface="Wingdings" panose="05000000000000000000" pitchFamily="2" charset="2"/>
                  </a:rPr>
                  <a:t>Toetsingsgrootheid </a:t>
                </a:r>
                <a:r>
                  <a:rPr lang="nl-BE" b="1" dirty="0">
                    <a:solidFill>
                      <a:srgbClr val="C00000"/>
                    </a:solidFill>
                    <a:highlight>
                      <a:srgbClr val="FFFF00"/>
                    </a:highlight>
                  </a:rPr>
                  <a:t>Wilcoxon rangteken</a:t>
                </a:r>
                <a:r>
                  <a:rPr lang="nl-BE" b="1" dirty="0">
                    <a:solidFill>
                      <a:srgbClr val="C00000"/>
                    </a:solidFill>
                    <a:highlight>
                      <a:srgbClr val="FFFF00"/>
                    </a:highlight>
                    <a:sym typeface="Wingdings" panose="05000000000000000000" pitchFamily="2" charset="2"/>
                  </a:rPr>
                  <a:t> toets (T)</a:t>
                </a:r>
                <a:br>
                  <a:rPr lang="nl-BE" b="1" dirty="0">
                    <a:sym typeface="Wingdings" panose="05000000000000000000" pitchFamily="2" charset="2"/>
                  </a:rPr>
                </a:br>
                <a:r>
                  <a:rPr lang="nl-BE" dirty="0">
                    <a:sym typeface="Wingdings" panose="05000000000000000000" pitchFamily="2" charset="2"/>
                  </a:rPr>
                  <a:t>= kleinste van beide sommen (hier 15.5)</a:t>
                </a:r>
                <a:endParaRPr lang="nl-BE" b="1" dirty="0">
                  <a:sym typeface="Wingdings" panose="05000000000000000000" pitchFamily="2" charset="2"/>
                </a:endParaRPr>
              </a:p>
              <a:p>
                <a:pPr lvl="1"/>
                <a:r>
                  <a:rPr lang="nl-BE" dirty="0">
                    <a:solidFill>
                      <a:srgbClr val="C00000"/>
                    </a:solidFill>
                  </a:rPr>
                  <a:t>Bijbehorende </a:t>
                </a:r>
                <a:r>
                  <a:rPr lang="nl-BE" i="1" dirty="0">
                    <a:solidFill>
                      <a:srgbClr val="C00000"/>
                    </a:solidFill>
                  </a:rPr>
                  <a:t>p</a:t>
                </a:r>
                <a:r>
                  <a:rPr lang="nl-BE" dirty="0">
                    <a:solidFill>
                      <a:srgbClr val="C00000"/>
                    </a:solidFill>
                  </a:rPr>
                  <a:t>-waarde bekijken</a:t>
                </a:r>
              </a:p>
              <a:p>
                <a:pPr lvl="2"/>
                <a:r>
                  <a:rPr lang="nl-BE" b="1" i="1" dirty="0"/>
                  <a:t>p</a:t>
                </a:r>
                <a:r>
                  <a:rPr lang="nl-BE" b="1" dirty="0"/>
                  <a:t> &lt; </a:t>
                </a:r>
                <a14:m>
                  <m:oMath xmlns:m="http://schemas.openxmlformats.org/officeDocument/2006/math">
                    <m:r>
                      <a:rPr lang="nl-BE" b="1" i="1">
                        <a:latin typeface="Cambria Math" panose="02040503050406030204" pitchFamily="18" charset="0"/>
                        <a:ea typeface="Cambria Math" panose="02040503050406030204" pitchFamily="18" charset="0"/>
                      </a:rPr>
                      <m:t>𝜶</m:t>
                    </m:r>
                  </m:oMath>
                </a14:m>
                <a:r>
                  <a:rPr lang="nl-BE" b="1" dirty="0"/>
                  <a:t>: H</a:t>
                </a:r>
                <a:r>
                  <a:rPr lang="nl-BE" b="1" baseline="-25000" dirty="0"/>
                  <a:t>0</a:t>
                </a:r>
                <a:r>
                  <a:rPr lang="nl-BE" b="1" dirty="0"/>
                  <a:t> onwaar</a:t>
                </a:r>
              </a:p>
              <a:p>
                <a:pPr marL="1778400" lvl="3" indent="0">
                  <a:buNone/>
                </a:pPr>
                <a:r>
                  <a:rPr lang="nl-BE" dirty="0"/>
                  <a:t>= 	</a:t>
                </a:r>
                <a:r>
                  <a:rPr lang="nl-BE" b="1" dirty="0"/>
                  <a:t>Significant verschil </a:t>
                </a:r>
                <a:r>
                  <a:rPr lang="nl-BE" dirty="0"/>
                  <a:t>in aantal keer ongewenst nagefloten tussen 2015 en 2020</a:t>
                </a:r>
              </a:p>
              <a:p>
                <a:pPr lvl="1"/>
                <a:r>
                  <a:rPr lang="nl-BE" b="1" dirty="0">
                    <a:sym typeface="Wingdings" panose="05000000000000000000" pitchFamily="2" charset="2"/>
                  </a:rPr>
                  <a:t>Bij significante effecten: opnieuw maat van effectgrootte</a:t>
                </a:r>
              </a:p>
              <a:p>
                <a:pPr lvl="1"/>
                <a:endParaRPr lang="nl-BE" dirty="0">
                  <a:sym typeface="Wingdings" panose="05000000000000000000" pitchFamily="2" charset="2"/>
                </a:endParaRPr>
              </a:p>
            </p:txBody>
          </p:sp>
        </mc:Choice>
        <mc:Fallback xmlns="">
          <p:sp>
            <p:nvSpPr>
              <p:cNvPr id="3" name="Tijdelijke aanduiding voor inhoud 2">
                <a:extLst>
                  <a:ext uri="{FF2B5EF4-FFF2-40B4-BE49-F238E27FC236}">
                    <a16:creationId xmlns:a16="http://schemas.microsoft.com/office/drawing/2014/main" id="{8787BFB4-1BFE-4255-9D5B-58B6A7074B96}"/>
                  </a:ext>
                </a:extLst>
              </p:cNvPr>
              <p:cNvSpPr>
                <a:spLocks noGrp="1" noRot="1" noChangeAspect="1" noMove="1" noResize="1" noEditPoints="1" noAdjustHandles="1" noChangeArrowheads="1" noChangeShapeType="1" noTextEdit="1"/>
              </p:cNvSpPr>
              <p:nvPr>
                <p:ph idx="1"/>
              </p:nvPr>
            </p:nvSpPr>
            <p:spPr>
              <a:blipFill>
                <a:blip r:embed="rId3"/>
                <a:stretch>
                  <a:fillRect l="-145" t="-533" r="-723"/>
                </a:stretch>
              </a:blipFill>
            </p:spPr>
            <p:txBody>
              <a:bodyPr/>
              <a:lstStyle/>
              <a:p>
                <a:r>
                  <a:rPr lang="nl-BE">
                    <a:noFill/>
                  </a:rPr>
                  <a:t> </a:t>
                </a:r>
              </a:p>
            </p:txBody>
          </p:sp>
        </mc:Fallback>
      </mc:AlternateContent>
      <p:sp>
        <p:nvSpPr>
          <p:cNvPr id="4" name="Tijdelijke aanduiding voor dianummer 3">
            <a:extLst>
              <a:ext uri="{FF2B5EF4-FFF2-40B4-BE49-F238E27FC236}">
                <a16:creationId xmlns:a16="http://schemas.microsoft.com/office/drawing/2014/main" id="{0F3823A8-9082-4F34-B23B-C0A9861B768E}"/>
              </a:ext>
            </a:extLst>
          </p:cNvPr>
          <p:cNvSpPr>
            <a:spLocks noGrp="1"/>
          </p:cNvSpPr>
          <p:nvPr>
            <p:ph type="sldNum" sz="quarter" idx="12"/>
          </p:nvPr>
        </p:nvSpPr>
        <p:spPr/>
        <p:txBody>
          <a:bodyPr/>
          <a:lstStyle/>
          <a:p>
            <a:fld id="{7AE184E0-0BD4-4705-A12B-9B71DDE63301}" type="slidenum">
              <a:rPr lang="en-GB" noProof="0" smtClean="0"/>
              <a:t>107</a:t>
            </a:fld>
            <a:endParaRPr lang="en-GB" noProof="0" dirty="0"/>
          </a:p>
        </p:txBody>
      </p:sp>
      <p:sp>
        <p:nvSpPr>
          <p:cNvPr id="5" name="Tijdelijke aanduiding voor inhoud 4">
            <a:extLst>
              <a:ext uri="{FF2B5EF4-FFF2-40B4-BE49-F238E27FC236}">
                <a16:creationId xmlns:a16="http://schemas.microsoft.com/office/drawing/2014/main" id="{39CBF45D-DFCD-4A95-917F-00F4D2E2053C}"/>
              </a:ext>
            </a:extLst>
          </p:cNvPr>
          <p:cNvSpPr>
            <a:spLocks noGrp="1"/>
          </p:cNvSpPr>
          <p:nvPr>
            <p:ph idx="13"/>
          </p:nvPr>
        </p:nvSpPr>
        <p:spPr/>
        <p:txBody>
          <a:bodyPr/>
          <a:lstStyle/>
          <a:p>
            <a:endParaRPr lang="nl-BE"/>
          </a:p>
        </p:txBody>
      </p:sp>
      <p:pic>
        <p:nvPicPr>
          <p:cNvPr id="6" name="Tijdelijke aanduiding voor inhoud 15">
            <a:extLst>
              <a:ext uri="{FF2B5EF4-FFF2-40B4-BE49-F238E27FC236}">
                <a16:creationId xmlns:a16="http://schemas.microsoft.com/office/drawing/2014/main" id="{5FA5549F-E3A3-445C-A220-3848F1F0CE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00212" y="3557745"/>
            <a:ext cx="3711388" cy="3711388"/>
          </a:xfrm>
          <a:prstGeom prst="rect">
            <a:avLst/>
          </a:prstGeom>
        </p:spPr>
      </p:pic>
      <p:pic>
        <p:nvPicPr>
          <p:cNvPr id="7" name="Afbeelding 6">
            <a:extLst>
              <a:ext uri="{FF2B5EF4-FFF2-40B4-BE49-F238E27FC236}">
                <a16:creationId xmlns:a16="http://schemas.microsoft.com/office/drawing/2014/main" id="{4104A1BA-974D-43AA-B8A6-28D5458BAF9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5637" t="18196" r="11036" b="22699"/>
          <a:stretch/>
        </p:blipFill>
        <p:spPr>
          <a:xfrm>
            <a:off x="15082069" y="4402846"/>
            <a:ext cx="347430" cy="473954"/>
          </a:xfrm>
          <a:prstGeom prst="rect">
            <a:avLst/>
          </a:prstGeom>
        </p:spPr>
      </p:pic>
    </p:spTree>
    <p:extLst>
      <p:ext uri="{BB962C8B-B14F-4D97-AF65-F5344CB8AC3E}">
        <p14:creationId xmlns:p14="http://schemas.microsoft.com/office/powerpoint/2010/main" val="77662824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D84EA-65E5-4D3B-A97D-D5BFCA711816}"/>
              </a:ext>
            </a:extLst>
          </p:cNvPr>
          <p:cNvSpPr>
            <a:spLocks noGrp="1"/>
          </p:cNvSpPr>
          <p:nvPr>
            <p:ph type="title"/>
          </p:nvPr>
        </p:nvSpPr>
        <p:spPr/>
        <p:txBody>
          <a:bodyPr/>
          <a:lstStyle/>
          <a:p>
            <a:r>
              <a:rPr lang="nl-BE" dirty="0"/>
              <a:t>Wilcoxon rangteken toets</a:t>
            </a:r>
          </a:p>
        </p:txBody>
      </p:sp>
      <p:sp>
        <p:nvSpPr>
          <p:cNvPr id="4" name="Tijdelijke aanduiding voor dianummer 3">
            <a:extLst>
              <a:ext uri="{FF2B5EF4-FFF2-40B4-BE49-F238E27FC236}">
                <a16:creationId xmlns:a16="http://schemas.microsoft.com/office/drawing/2014/main" id="{CAD7EB85-A5B1-4478-B2A0-690BBF25C22F}"/>
              </a:ext>
            </a:extLst>
          </p:cNvPr>
          <p:cNvSpPr>
            <a:spLocks noGrp="1"/>
          </p:cNvSpPr>
          <p:nvPr>
            <p:ph type="sldNum" sz="quarter" idx="12"/>
          </p:nvPr>
        </p:nvSpPr>
        <p:spPr/>
        <p:txBody>
          <a:bodyPr/>
          <a:lstStyle/>
          <a:p>
            <a:fld id="{7AE184E0-0BD4-4705-A12B-9B71DDE63301}" type="slidenum">
              <a:rPr lang="en-GB" noProof="0" smtClean="0"/>
              <a:t>108</a:t>
            </a:fld>
            <a:endParaRPr lang="en-GB" noProof="0" dirty="0"/>
          </a:p>
        </p:txBody>
      </p:sp>
      <p:pic>
        <p:nvPicPr>
          <p:cNvPr id="7" name="Tijdelijke aanduiding voor inhoud 6">
            <a:extLst>
              <a:ext uri="{FF2B5EF4-FFF2-40B4-BE49-F238E27FC236}">
                <a16:creationId xmlns:a16="http://schemas.microsoft.com/office/drawing/2014/main" id="{20325536-B71D-46A2-B1F4-43455CE07FAF}"/>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13147453" y="2975883"/>
            <a:ext cx="3577317" cy="3577317"/>
          </a:xfrm>
        </p:spPr>
      </p:pic>
      <p:sp>
        <p:nvSpPr>
          <p:cNvPr id="3" name="Tijdelijke aanduiding voor inhoud 2">
            <a:extLst>
              <a:ext uri="{FF2B5EF4-FFF2-40B4-BE49-F238E27FC236}">
                <a16:creationId xmlns:a16="http://schemas.microsoft.com/office/drawing/2014/main" id="{3BE7A5A1-E7E7-43C6-9C7C-991AA9241244}"/>
              </a:ext>
            </a:extLst>
          </p:cNvPr>
          <p:cNvSpPr>
            <a:spLocks noGrp="1"/>
          </p:cNvSpPr>
          <p:nvPr>
            <p:ph idx="1"/>
          </p:nvPr>
        </p:nvSpPr>
        <p:spPr>
          <a:xfrm>
            <a:off x="327069" y="1816273"/>
            <a:ext cx="16858641" cy="7662526"/>
          </a:xfrm>
        </p:spPr>
        <p:txBody>
          <a:bodyPr>
            <a:normAutofit/>
          </a:bodyPr>
          <a:lstStyle/>
          <a:p>
            <a:pPr marL="86400" indent="0">
              <a:buNone/>
            </a:pPr>
            <a:r>
              <a:rPr lang="nl-BE" b="1" dirty="0"/>
              <a:t>Wilcoxon rangteken toets in SPSS</a:t>
            </a:r>
          </a:p>
          <a:p>
            <a:r>
              <a:rPr lang="nl-BE" b="1" i="1" dirty="0">
                <a:solidFill>
                  <a:srgbClr val="C00000"/>
                </a:solidFill>
              </a:rPr>
              <a:t>Bv. 	Waren individuen tijdens de eerste lockdownperiode meer of minder gestresseerd wanneer hun partner hen verwaarloosde dan voorheen? (DATA_WAVE1_CenW.sav)</a:t>
            </a:r>
          </a:p>
          <a:p>
            <a:r>
              <a:rPr lang="nl-BE" b="1" dirty="0"/>
              <a:t>Stap 1. </a:t>
            </a:r>
            <a:r>
              <a:rPr lang="nl-BE" dirty="0"/>
              <a:t>Kiezen van juiste analysemethode</a:t>
            </a:r>
          </a:p>
          <a:p>
            <a:pPr marL="1234350" lvl="1" indent="-514350">
              <a:buFont typeface="+mj-lt"/>
              <a:buAutoNum type="arabicPeriod"/>
            </a:pPr>
            <a:r>
              <a:rPr lang="nl-BE" b="1" dirty="0"/>
              <a:t>Hoeveel variabelen?</a:t>
            </a:r>
            <a:endParaRPr lang="nl-BE" dirty="0"/>
          </a:p>
          <a:p>
            <a:pPr lvl="2"/>
            <a:r>
              <a:rPr lang="nl-BE" dirty="0"/>
              <a:t>In theorie twee: de ‘tijd’ + ervaren van relatiestress</a:t>
            </a:r>
          </a:p>
          <a:p>
            <a:pPr lvl="2"/>
            <a:r>
              <a:rPr lang="nl-BE" dirty="0"/>
              <a:t>In praktijk twee variabelen (twee metingen van relatiestress)</a:t>
            </a:r>
          </a:p>
          <a:p>
            <a:pPr marL="1234350" lvl="1" indent="-514350">
              <a:buFont typeface="+mj-lt"/>
              <a:buAutoNum type="arabicPeriod"/>
            </a:pPr>
            <a:r>
              <a:rPr lang="nl-BE" b="1" dirty="0"/>
              <a:t>Welk meetniveau?</a:t>
            </a:r>
            <a:endParaRPr lang="nl-BE" dirty="0"/>
          </a:p>
          <a:p>
            <a:pPr lvl="2"/>
            <a:r>
              <a:rPr lang="nl-BE" dirty="0"/>
              <a:t>De ‘tijd’: nominaal, twee categorieën (voor en tijdens de eerste lockdownperiode)</a:t>
            </a:r>
          </a:p>
          <a:p>
            <a:pPr lvl="2"/>
            <a:r>
              <a:rPr lang="nl-BE" dirty="0"/>
              <a:t>Relatiestress: </a:t>
            </a:r>
            <a:r>
              <a:rPr lang="nl-BE" b="1" dirty="0">
                <a:solidFill>
                  <a:srgbClr val="C00000"/>
                </a:solidFill>
              </a:rPr>
              <a:t>ordinaal, </a:t>
            </a:r>
            <a:r>
              <a:rPr lang="nl-BE" dirty="0"/>
              <a:t>vijf categorieën </a:t>
            </a:r>
            <a:r>
              <a:rPr lang="nl-BE" dirty="0">
                <a:sym typeface="Wingdings" panose="05000000000000000000" pitchFamily="2" charset="2"/>
              </a:rPr>
              <a:t>(‘W1_Relstress1_4’ en ‘W1_Relstress2_4’)</a:t>
            </a:r>
            <a:endParaRPr lang="nl-BE" dirty="0"/>
          </a:p>
          <a:p>
            <a:pPr marL="1234350" lvl="1" indent="-514350">
              <a:buFont typeface="+mj-lt"/>
              <a:buAutoNum type="arabicPeriod"/>
            </a:pPr>
            <a:r>
              <a:rPr lang="nl-BE" b="1" dirty="0"/>
              <a:t>Welke rol?</a:t>
            </a:r>
            <a:endParaRPr lang="nl-BE" dirty="0"/>
          </a:p>
          <a:p>
            <a:pPr lvl="2"/>
            <a:r>
              <a:rPr lang="nl-BE" dirty="0"/>
              <a:t>De ‘tijd’: onafhankelijke variabele</a:t>
            </a:r>
          </a:p>
          <a:p>
            <a:pPr lvl="2"/>
            <a:r>
              <a:rPr lang="nl-BE" dirty="0"/>
              <a:t>Relatiestress: afhankelijke variabele</a:t>
            </a:r>
          </a:p>
        </p:txBody>
      </p:sp>
    </p:spTree>
    <p:extLst>
      <p:ext uri="{BB962C8B-B14F-4D97-AF65-F5344CB8AC3E}">
        <p14:creationId xmlns:p14="http://schemas.microsoft.com/office/powerpoint/2010/main" val="129042184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 name="TextBox 89">
            <a:extLst>
              <a:ext uri="{FF2B5EF4-FFF2-40B4-BE49-F238E27FC236}">
                <a16:creationId xmlns:a16="http://schemas.microsoft.com/office/drawing/2014/main" id="{8F08DB32-3106-4977-857B-5BD70495575B}"/>
              </a:ext>
            </a:extLst>
          </p:cNvPr>
          <p:cNvSpPr txBox="1"/>
          <p:nvPr/>
        </p:nvSpPr>
        <p:spPr>
          <a:xfrm>
            <a:off x="10371171" y="195357"/>
            <a:ext cx="1651930" cy="67095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Bij categorische OV: gelijkaardige of verschillende respondenten in verschillende categorieën??</a:t>
            </a:r>
          </a:p>
        </p:txBody>
      </p:sp>
      <p:sp>
        <p:nvSpPr>
          <p:cNvPr id="245" name="Title 1">
            <a:extLst>
              <a:ext uri="{FF2B5EF4-FFF2-40B4-BE49-F238E27FC236}">
                <a16:creationId xmlns:a16="http://schemas.microsoft.com/office/drawing/2014/main" id="{18FC5625-A36C-4539-B58D-A6C810CAD8CC}"/>
              </a:ext>
            </a:extLst>
          </p:cNvPr>
          <p:cNvSpPr>
            <a:spLocks noGrp="1"/>
          </p:cNvSpPr>
          <p:nvPr>
            <p:ph type="title"/>
          </p:nvPr>
        </p:nvSpPr>
        <p:spPr>
          <a:xfrm>
            <a:off x="2656227" y="9026885"/>
            <a:ext cx="12026222" cy="747445"/>
          </a:xfrm>
        </p:spPr>
        <p:txBody>
          <a:bodyPr/>
          <a:lstStyle/>
          <a:p>
            <a:pPr algn="ctr"/>
            <a:r>
              <a:rPr lang="nl-BE" dirty="0">
                <a:solidFill>
                  <a:srgbClr val="002060"/>
                </a:solidFill>
              </a:rPr>
              <a:t>Welke analysetechniek gebruik ik?</a:t>
            </a:r>
          </a:p>
        </p:txBody>
      </p:sp>
      <p:sp>
        <p:nvSpPr>
          <p:cNvPr id="4" name="Slide Number Placeholder 3">
            <a:extLst>
              <a:ext uri="{FF2B5EF4-FFF2-40B4-BE49-F238E27FC236}">
                <a16:creationId xmlns:a16="http://schemas.microsoft.com/office/drawing/2014/main" id="{4B964762-09BF-4771-95D5-61DE9B768E24}"/>
              </a:ext>
            </a:extLst>
          </p:cNvPr>
          <p:cNvSpPr>
            <a:spLocks noGrp="1"/>
          </p:cNvSpPr>
          <p:nvPr>
            <p:ph type="sldNum" sz="quarter" idx="12"/>
          </p:nvPr>
        </p:nvSpPr>
        <p:spPr>
          <a:xfrm>
            <a:off x="14669331" y="8161967"/>
            <a:ext cx="797801" cy="449396"/>
          </a:xfrm>
        </p:spPr>
        <p:txBody>
          <a:bodyPr/>
          <a:lstStyle/>
          <a:p>
            <a:pPr defTabSz="476448"/>
            <a:fld id="{7AE184E0-0BD4-4705-A12B-9B71DDE63301}" type="slidenum">
              <a:rPr lang="en-GB">
                <a:solidFill>
                  <a:prstClr val="black">
                    <a:tint val="75000"/>
                  </a:prstClr>
                </a:solidFill>
                <a:latin typeface="Calibri" panose="020F0502020204030204"/>
              </a:rPr>
              <a:pPr defTabSz="476448"/>
              <a:t>109</a:t>
            </a:fld>
            <a:endParaRPr lang="en-GB" dirty="0">
              <a:solidFill>
                <a:prstClr val="black">
                  <a:tint val="75000"/>
                </a:prstClr>
              </a:solidFill>
              <a:latin typeface="Calibri" panose="020F0502020204030204"/>
            </a:endParaRPr>
          </a:p>
        </p:txBody>
      </p:sp>
      <p:sp>
        <p:nvSpPr>
          <p:cNvPr id="6" name="TextBox 5">
            <a:extLst>
              <a:ext uri="{FF2B5EF4-FFF2-40B4-BE49-F238E27FC236}">
                <a16:creationId xmlns:a16="http://schemas.microsoft.com/office/drawing/2014/main" id="{5081C82A-D336-47CA-AEFF-D561E49493D1}"/>
              </a:ext>
            </a:extLst>
          </p:cNvPr>
          <p:cNvSpPr txBox="1"/>
          <p:nvPr/>
        </p:nvSpPr>
        <p:spPr>
          <a:xfrm>
            <a:off x="1342991" y="435145"/>
            <a:ext cx="1347127"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Aantal </a:t>
            </a:r>
          </a:p>
          <a:p>
            <a:pPr algn="ctr" defTabSz="476448"/>
            <a:r>
              <a:rPr lang="nl-BE" sz="940" dirty="0">
                <a:solidFill>
                  <a:prstClr val="black"/>
                </a:solidFill>
                <a:latin typeface="Calibri" panose="020F0502020204030204"/>
              </a:rPr>
              <a:t>afhankelijke variabelen</a:t>
            </a:r>
          </a:p>
        </p:txBody>
      </p:sp>
      <p:sp>
        <p:nvSpPr>
          <p:cNvPr id="7" name="TextBox 6">
            <a:extLst>
              <a:ext uri="{FF2B5EF4-FFF2-40B4-BE49-F238E27FC236}">
                <a16:creationId xmlns:a16="http://schemas.microsoft.com/office/drawing/2014/main" id="{5265D672-A626-415A-8295-202B4868868B}"/>
              </a:ext>
            </a:extLst>
          </p:cNvPr>
          <p:cNvSpPr txBox="1"/>
          <p:nvPr/>
        </p:nvSpPr>
        <p:spPr>
          <a:xfrm>
            <a:off x="2844203" y="433107"/>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Meetniveau afhankelijke variabele</a:t>
            </a:r>
          </a:p>
        </p:txBody>
      </p:sp>
      <p:sp>
        <p:nvSpPr>
          <p:cNvPr id="8" name="TextBox 7">
            <a:extLst>
              <a:ext uri="{FF2B5EF4-FFF2-40B4-BE49-F238E27FC236}">
                <a16:creationId xmlns:a16="http://schemas.microsoft.com/office/drawing/2014/main" id="{8F4600DD-4393-466B-BEEB-882B3DA6D4B5}"/>
              </a:ext>
            </a:extLst>
          </p:cNvPr>
          <p:cNvSpPr txBox="1"/>
          <p:nvPr/>
        </p:nvSpPr>
        <p:spPr>
          <a:xfrm>
            <a:off x="4189920" y="435623"/>
            <a:ext cx="1610372"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Aantal</a:t>
            </a:r>
          </a:p>
          <a:p>
            <a:pPr algn="ctr" defTabSz="476448"/>
            <a:r>
              <a:rPr lang="nl-BE" sz="940" dirty="0">
                <a:solidFill>
                  <a:prstClr val="black"/>
                </a:solidFill>
                <a:latin typeface="Calibri" panose="020F0502020204030204"/>
              </a:rPr>
              <a:t> onafhankelijke variabelen</a:t>
            </a:r>
          </a:p>
        </p:txBody>
      </p:sp>
      <p:sp>
        <p:nvSpPr>
          <p:cNvPr id="9" name="TextBox 8">
            <a:extLst>
              <a:ext uri="{FF2B5EF4-FFF2-40B4-BE49-F238E27FC236}">
                <a16:creationId xmlns:a16="http://schemas.microsoft.com/office/drawing/2014/main" id="{5F1F5C02-EFE6-49F0-A75F-AE1104AC7DEC}"/>
              </a:ext>
            </a:extLst>
          </p:cNvPr>
          <p:cNvSpPr txBox="1"/>
          <p:nvPr/>
        </p:nvSpPr>
        <p:spPr>
          <a:xfrm>
            <a:off x="5848391" y="433657"/>
            <a:ext cx="1483674"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Meetniveau onafhankelijke variabelen</a:t>
            </a:r>
          </a:p>
        </p:txBody>
      </p:sp>
      <p:sp>
        <p:nvSpPr>
          <p:cNvPr id="10" name="TextBox 9">
            <a:extLst>
              <a:ext uri="{FF2B5EF4-FFF2-40B4-BE49-F238E27FC236}">
                <a16:creationId xmlns:a16="http://schemas.microsoft.com/office/drawing/2014/main" id="{0CB43338-9162-4955-AC30-7E12E11A5188}"/>
              </a:ext>
            </a:extLst>
          </p:cNvPr>
          <p:cNvSpPr txBox="1"/>
          <p:nvPr/>
        </p:nvSpPr>
        <p:spPr>
          <a:xfrm>
            <a:off x="8860409" y="437468"/>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Bij categorische OV: hoeveel categorieën?</a:t>
            </a:r>
          </a:p>
        </p:txBody>
      </p:sp>
      <p:sp>
        <p:nvSpPr>
          <p:cNvPr id="11" name="Rectangle 10">
            <a:extLst>
              <a:ext uri="{FF2B5EF4-FFF2-40B4-BE49-F238E27FC236}">
                <a16:creationId xmlns:a16="http://schemas.microsoft.com/office/drawing/2014/main" id="{21C2167C-EB1A-40E1-A7AB-BDA76FE6C4E3}"/>
              </a:ext>
            </a:extLst>
          </p:cNvPr>
          <p:cNvSpPr/>
          <p:nvPr/>
        </p:nvSpPr>
        <p:spPr>
          <a:xfrm>
            <a:off x="2995293" y="222448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12" name="Rectangle 11">
            <a:extLst>
              <a:ext uri="{FF2B5EF4-FFF2-40B4-BE49-F238E27FC236}">
                <a16:creationId xmlns:a16="http://schemas.microsoft.com/office/drawing/2014/main" id="{9FE4E87F-DA61-4418-8711-7A2A8629B501}"/>
              </a:ext>
            </a:extLst>
          </p:cNvPr>
          <p:cNvSpPr/>
          <p:nvPr/>
        </p:nvSpPr>
        <p:spPr>
          <a:xfrm>
            <a:off x="1494078" y="4006667"/>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cxnSp>
        <p:nvCxnSpPr>
          <p:cNvPr id="13" name="Straight Arrow Connector 12">
            <a:extLst>
              <a:ext uri="{FF2B5EF4-FFF2-40B4-BE49-F238E27FC236}">
                <a16:creationId xmlns:a16="http://schemas.microsoft.com/office/drawing/2014/main" id="{B1FF0BF9-6799-4152-99E5-A549EC4FA225}"/>
              </a:ext>
            </a:extLst>
          </p:cNvPr>
          <p:cNvCxnSpPr>
            <a:cxnSpLocks/>
            <a:stCxn id="12" idx="0"/>
            <a:endCxn id="11" idx="2"/>
          </p:cNvCxnSpPr>
          <p:nvPr/>
        </p:nvCxnSpPr>
        <p:spPr>
          <a:xfrm flipV="1">
            <a:off x="1970469" y="2479100"/>
            <a:ext cx="1501215" cy="1527568"/>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sp>
        <p:nvSpPr>
          <p:cNvPr id="14" name="Rectangle 13">
            <a:extLst>
              <a:ext uri="{FF2B5EF4-FFF2-40B4-BE49-F238E27FC236}">
                <a16:creationId xmlns:a16="http://schemas.microsoft.com/office/drawing/2014/main" id="{E7869E0C-9730-4D00-8A96-446A9BDE609B}"/>
              </a:ext>
            </a:extLst>
          </p:cNvPr>
          <p:cNvSpPr/>
          <p:nvPr/>
        </p:nvSpPr>
        <p:spPr>
          <a:xfrm>
            <a:off x="4498263" y="128896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sp>
        <p:nvSpPr>
          <p:cNvPr id="15" name="Rectangle 14">
            <a:extLst>
              <a:ext uri="{FF2B5EF4-FFF2-40B4-BE49-F238E27FC236}">
                <a16:creationId xmlns:a16="http://schemas.microsoft.com/office/drawing/2014/main" id="{C7DCBE10-8C56-4C40-978C-5BDC51E24E38}"/>
              </a:ext>
            </a:extLst>
          </p:cNvPr>
          <p:cNvSpPr/>
          <p:nvPr/>
        </p:nvSpPr>
        <p:spPr>
          <a:xfrm>
            <a:off x="6010934" y="87570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16" name="Rectangle 15">
            <a:extLst>
              <a:ext uri="{FF2B5EF4-FFF2-40B4-BE49-F238E27FC236}">
                <a16:creationId xmlns:a16="http://schemas.microsoft.com/office/drawing/2014/main" id="{5F750A0F-ABD9-4088-803D-8CBD899DC78A}"/>
              </a:ext>
            </a:extLst>
          </p:cNvPr>
          <p:cNvSpPr/>
          <p:nvPr/>
        </p:nvSpPr>
        <p:spPr>
          <a:xfrm>
            <a:off x="6007897" y="167460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17" name="Rectangle 16">
            <a:extLst>
              <a:ext uri="{FF2B5EF4-FFF2-40B4-BE49-F238E27FC236}">
                <a16:creationId xmlns:a16="http://schemas.microsoft.com/office/drawing/2014/main" id="{6CA60F3F-5936-4C21-A14E-DA2A5BFE407A}"/>
              </a:ext>
            </a:extLst>
          </p:cNvPr>
          <p:cNvSpPr/>
          <p:nvPr/>
        </p:nvSpPr>
        <p:spPr>
          <a:xfrm>
            <a:off x="9011496" y="136268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a:t>
            </a:r>
          </a:p>
        </p:txBody>
      </p:sp>
      <p:sp>
        <p:nvSpPr>
          <p:cNvPr id="18" name="Rectangle 17">
            <a:extLst>
              <a:ext uri="{FF2B5EF4-FFF2-40B4-BE49-F238E27FC236}">
                <a16:creationId xmlns:a16="http://schemas.microsoft.com/office/drawing/2014/main" id="{FBEC190E-C820-4FFB-9E78-A5F4E73A160A}"/>
              </a:ext>
            </a:extLst>
          </p:cNvPr>
          <p:cNvSpPr/>
          <p:nvPr/>
        </p:nvSpPr>
        <p:spPr>
          <a:xfrm>
            <a:off x="9013959" y="212136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Meer dan 2</a:t>
            </a:r>
          </a:p>
        </p:txBody>
      </p:sp>
      <p:sp>
        <p:nvSpPr>
          <p:cNvPr id="19" name="Rectangle 18">
            <a:extLst>
              <a:ext uri="{FF2B5EF4-FFF2-40B4-BE49-F238E27FC236}">
                <a16:creationId xmlns:a16="http://schemas.microsoft.com/office/drawing/2014/main" id="{B2BD1D95-F21A-46CF-A9AE-4A875C58E751}"/>
              </a:ext>
            </a:extLst>
          </p:cNvPr>
          <p:cNvSpPr/>
          <p:nvPr/>
        </p:nvSpPr>
        <p:spPr>
          <a:xfrm>
            <a:off x="10673563" y="118201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20" name="Rectangle 19">
            <a:extLst>
              <a:ext uri="{FF2B5EF4-FFF2-40B4-BE49-F238E27FC236}">
                <a16:creationId xmlns:a16="http://schemas.microsoft.com/office/drawing/2014/main" id="{E66F50B3-4367-436E-9098-123479F8703E}"/>
              </a:ext>
            </a:extLst>
          </p:cNvPr>
          <p:cNvSpPr/>
          <p:nvPr/>
        </p:nvSpPr>
        <p:spPr>
          <a:xfrm>
            <a:off x="10675444" y="156259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21" name="Rectangle 20">
            <a:extLst>
              <a:ext uri="{FF2B5EF4-FFF2-40B4-BE49-F238E27FC236}">
                <a16:creationId xmlns:a16="http://schemas.microsoft.com/office/drawing/2014/main" id="{9BFA3EFB-3D41-49A0-A600-D64D792FC957}"/>
              </a:ext>
            </a:extLst>
          </p:cNvPr>
          <p:cNvSpPr/>
          <p:nvPr/>
        </p:nvSpPr>
        <p:spPr>
          <a:xfrm>
            <a:off x="10673563" y="193774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22" name="Rectangle 21">
            <a:extLst>
              <a:ext uri="{FF2B5EF4-FFF2-40B4-BE49-F238E27FC236}">
                <a16:creationId xmlns:a16="http://schemas.microsoft.com/office/drawing/2014/main" id="{CC6625A1-59D8-4F00-8D49-9ACAE95D6E79}"/>
              </a:ext>
            </a:extLst>
          </p:cNvPr>
          <p:cNvSpPr/>
          <p:nvPr/>
        </p:nvSpPr>
        <p:spPr>
          <a:xfrm>
            <a:off x="10673563" y="230767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23" name="Rectangle 22">
            <a:extLst>
              <a:ext uri="{FF2B5EF4-FFF2-40B4-BE49-F238E27FC236}">
                <a16:creationId xmlns:a16="http://schemas.microsoft.com/office/drawing/2014/main" id="{3CEBAE4C-E952-4701-A588-0E506E9495CA}"/>
              </a:ext>
            </a:extLst>
          </p:cNvPr>
          <p:cNvSpPr/>
          <p:nvPr/>
        </p:nvSpPr>
        <p:spPr>
          <a:xfrm>
            <a:off x="4503197" y="349771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24" name="Rectangle 23">
            <a:extLst>
              <a:ext uri="{FF2B5EF4-FFF2-40B4-BE49-F238E27FC236}">
                <a16:creationId xmlns:a16="http://schemas.microsoft.com/office/drawing/2014/main" id="{93BFC2C9-0AC0-4CB1-8AC9-84CC4C9E8B05}"/>
              </a:ext>
            </a:extLst>
          </p:cNvPr>
          <p:cNvSpPr/>
          <p:nvPr/>
        </p:nvSpPr>
        <p:spPr>
          <a:xfrm>
            <a:off x="6013185" y="273322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25" name="Rectangle 24">
            <a:extLst>
              <a:ext uri="{FF2B5EF4-FFF2-40B4-BE49-F238E27FC236}">
                <a16:creationId xmlns:a16="http://schemas.microsoft.com/office/drawing/2014/main" id="{9146049E-5A0F-4129-980C-EAD1E577B984}"/>
              </a:ext>
            </a:extLst>
          </p:cNvPr>
          <p:cNvSpPr/>
          <p:nvPr/>
        </p:nvSpPr>
        <p:spPr>
          <a:xfrm>
            <a:off x="6012831" y="349408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cxnSp>
        <p:nvCxnSpPr>
          <p:cNvPr id="26" name="Straight Arrow Connector 25">
            <a:extLst>
              <a:ext uri="{FF2B5EF4-FFF2-40B4-BE49-F238E27FC236}">
                <a16:creationId xmlns:a16="http://schemas.microsoft.com/office/drawing/2014/main" id="{C2E40CDE-0509-4980-8ABC-D5E13B4D63EC}"/>
              </a:ext>
            </a:extLst>
          </p:cNvPr>
          <p:cNvCxnSpPr>
            <a:cxnSpLocks/>
            <a:stCxn id="11" idx="3"/>
            <a:endCxn id="14" idx="1"/>
          </p:cNvCxnSpPr>
          <p:nvPr/>
        </p:nvCxnSpPr>
        <p:spPr>
          <a:xfrm flipV="1">
            <a:off x="3948075" y="1416278"/>
            <a:ext cx="550189" cy="935512"/>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63ED7FAA-3E92-40CF-B548-DAEC25B4DEE5}"/>
              </a:ext>
            </a:extLst>
          </p:cNvPr>
          <p:cNvCxnSpPr>
            <a:cxnSpLocks/>
            <a:stCxn id="11" idx="3"/>
            <a:endCxn id="23" idx="1"/>
          </p:cNvCxnSpPr>
          <p:nvPr/>
        </p:nvCxnSpPr>
        <p:spPr>
          <a:xfrm>
            <a:off x="3948075" y="2351790"/>
            <a:ext cx="555122" cy="127323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C049D1A6-52D5-421E-ADBC-D406D68A1E03}"/>
              </a:ext>
            </a:extLst>
          </p:cNvPr>
          <p:cNvCxnSpPr>
            <a:cxnSpLocks/>
            <a:stCxn id="14" idx="3"/>
            <a:endCxn id="15" idx="1"/>
          </p:cNvCxnSpPr>
          <p:nvPr/>
        </p:nvCxnSpPr>
        <p:spPr>
          <a:xfrm flipV="1">
            <a:off x="5451044" y="1003011"/>
            <a:ext cx="559890" cy="41326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B48BBA74-0B02-4E1C-916A-3BF2D95B892A}"/>
              </a:ext>
            </a:extLst>
          </p:cNvPr>
          <p:cNvCxnSpPr>
            <a:cxnSpLocks/>
            <a:stCxn id="14" idx="3"/>
            <a:endCxn id="16" idx="1"/>
          </p:cNvCxnSpPr>
          <p:nvPr/>
        </p:nvCxnSpPr>
        <p:spPr>
          <a:xfrm>
            <a:off x="5451044" y="1416279"/>
            <a:ext cx="556853" cy="385637"/>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5F95BA9C-6341-4AF6-8E4E-20D71A502B91}"/>
              </a:ext>
            </a:extLst>
          </p:cNvPr>
          <p:cNvCxnSpPr>
            <a:cxnSpLocks/>
            <a:stCxn id="15" idx="3"/>
          </p:cNvCxnSpPr>
          <p:nvPr/>
        </p:nvCxnSpPr>
        <p:spPr>
          <a:xfrm flipV="1">
            <a:off x="6963715" y="991078"/>
            <a:ext cx="5230053"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7F2DA6E5-A9D3-4BA4-B370-C8B749981BCA}"/>
              </a:ext>
            </a:extLst>
          </p:cNvPr>
          <p:cNvCxnSpPr>
            <a:cxnSpLocks/>
            <a:stCxn id="16" idx="3"/>
            <a:endCxn id="17" idx="1"/>
          </p:cNvCxnSpPr>
          <p:nvPr/>
        </p:nvCxnSpPr>
        <p:spPr>
          <a:xfrm flipV="1">
            <a:off x="6960679" y="1489995"/>
            <a:ext cx="2050817" cy="311921"/>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2AC0B029-CC19-4668-8F88-D219AD5CA9D4}"/>
              </a:ext>
            </a:extLst>
          </p:cNvPr>
          <p:cNvCxnSpPr>
            <a:cxnSpLocks/>
            <a:stCxn id="16" idx="3"/>
            <a:endCxn id="18" idx="1"/>
          </p:cNvCxnSpPr>
          <p:nvPr/>
        </p:nvCxnSpPr>
        <p:spPr>
          <a:xfrm>
            <a:off x="6960678" y="1801916"/>
            <a:ext cx="2053281" cy="44675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47D6A7D7-9301-4822-B0D1-672E58693E6C}"/>
              </a:ext>
            </a:extLst>
          </p:cNvPr>
          <p:cNvCxnSpPr>
            <a:cxnSpLocks/>
            <a:stCxn id="17" idx="3"/>
            <a:endCxn id="19" idx="1"/>
          </p:cNvCxnSpPr>
          <p:nvPr/>
        </p:nvCxnSpPr>
        <p:spPr>
          <a:xfrm flipV="1">
            <a:off x="9964277" y="1309324"/>
            <a:ext cx="709286" cy="180672"/>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57E46F4F-9CE9-4193-A0A3-AC0BFB0153E3}"/>
              </a:ext>
            </a:extLst>
          </p:cNvPr>
          <p:cNvCxnSpPr>
            <a:cxnSpLocks/>
            <a:stCxn id="17" idx="3"/>
            <a:endCxn id="20" idx="1"/>
          </p:cNvCxnSpPr>
          <p:nvPr/>
        </p:nvCxnSpPr>
        <p:spPr>
          <a:xfrm>
            <a:off x="9964277" y="1489995"/>
            <a:ext cx="711166" cy="199916"/>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8C4F753A-C967-474B-B16D-3D797DCA47BC}"/>
              </a:ext>
            </a:extLst>
          </p:cNvPr>
          <p:cNvCxnSpPr>
            <a:cxnSpLocks/>
            <a:stCxn id="18" idx="3"/>
            <a:endCxn id="21" idx="1"/>
          </p:cNvCxnSpPr>
          <p:nvPr/>
        </p:nvCxnSpPr>
        <p:spPr>
          <a:xfrm flipV="1">
            <a:off x="9966740" y="2065057"/>
            <a:ext cx="706823" cy="18361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95271780-69D1-4B9A-AB0A-50671DFB34D0}"/>
              </a:ext>
            </a:extLst>
          </p:cNvPr>
          <p:cNvCxnSpPr>
            <a:cxnSpLocks/>
            <a:stCxn id="18" idx="3"/>
            <a:endCxn id="22" idx="1"/>
          </p:cNvCxnSpPr>
          <p:nvPr/>
        </p:nvCxnSpPr>
        <p:spPr>
          <a:xfrm>
            <a:off x="9966740" y="2248670"/>
            <a:ext cx="706823" cy="18631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482698B3-52BB-489E-ACCD-55314AC2B672}"/>
              </a:ext>
            </a:extLst>
          </p:cNvPr>
          <p:cNvCxnSpPr>
            <a:cxnSpLocks/>
            <a:stCxn id="19" idx="3"/>
          </p:cNvCxnSpPr>
          <p:nvPr/>
        </p:nvCxnSpPr>
        <p:spPr>
          <a:xfrm>
            <a:off x="11626344" y="1309323"/>
            <a:ext cx="567424" cy="0"/>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520539FF-C4AB-47F7-B74A-E8BEA15B37DD}"/>
              </a:ext>
            </a:extLst>
          </p:cNvPr>
          <p:cNvCxnSpPr>
            <a:cxnSpLocks/>
            <a:stCxn id="20" idx="3"/>
          </p:cNvCxnSpPr>
          <p:nvPr/>
        </p:nvCxnSpPr>
        <p:spPr>
          <a:xfrm flipV="1">
            <a:off x="11628225" y="1684592"/>
            <a:ext cx="555334" cy="5318"/>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881E4FBB-500B-4A48-A435-26A60401AA8A}"/>
              </a:ext>
            </a:extLst>
          </p:cNvPr>
          <p:cNvCxnSpPr>
            <a:cxnSpLocks/>
            <a:stCxn id="21" idx="3"/>
          </p:cNvCxnSpPr>
          <p:nvPr/>
        </p:nvCxnSpPr>
        <p:spPr>
          <a:xfrm>
            <a:off x="11626345" y="2065057"/>
            <a:ext cx="549420"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9A5D1B40-1C0C-4650-98DC-E845DD7F7FCA}"/>
              </a:ext>
            </a:extLst>
          </p:cNvPr>
          <p:cNvCxnSpPr>
            <a:cxnSpLocks/>
            <a:stCxn id="22" idx="3"/>
          </p:cNvCxnSpPr>
          <p:nvPr/>
        </p:nvCxnSpPr>
        <p:spPr>
          <a:xfrm>
            <a:off x="11626345" y="2434989"/>
            <a:ext cx="557215"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DAFDF9B0-1199-451D-A3A8-280B50010582}"/>
              </a:ext>
            </a:extLst>
          </p:cNvPr>
          <p:cNvCxnSpPr>
            <a:cxnSpLocks/>
            <a:stCxn id="23" idx="3"/>
            <a:endCxn id="24" idx="1"/>
          </p:cNvCxnSpPr>
          <p:nvPr/>
        </p:nvCxnSpPr>
        <p:spPr>
          <a:xfrm flipV="1">
            <a:off x="5455979" y="2860533"/>
            <a:ext cx="557206" cy="76448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2" name="Straight Arrow Connector 41">
            <a:extLst>
              <a:ext uri="{FF2B5EF4-FFF2-40B4-BE49-F238E27FC236}">
                <a16:creationId xmlns:a16="http://schemas.microsoft.com/office/drawing/2014/main" id="{815DC919-FC68-4AC6-9C2D-F1F424E8B5D1}"/>
              </a:ext>
            </a:extLst>
          </p:cNvPr>
          <p:cNvCxnSpPr>
            <a:cxnSpLocks/>
            <a:stCxn id="23" idx="3"/>
            <a:endCxn id="25" idx="1"/>
          </p:cNvCxnSpPr>
          <p:nvPr/>
        </p:nvCxnSpPr>
        <p:spPr>
          <a:xfrm flipV="1">
            <a:off x="5455979" y="3621399"/>
            <a:ext cx="556852" cy="362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3" name="Straight Arrow Connector 42">
            <a:extLst>
              <a:ext uri="{FF2B5EF4-FFF2-40B4-BE49-F238E27FC236}">
                <a16:creationId xmlns:a16="http://schemas.microsoft.com/office/drawing/2014/main" id="{1944AF4B-AFB3-47F3-AA7E-B48BB0E4812C}"/>
              </a:ext>
            </a:extLst>
          </p:cNvPr>
          <p:cNvCxnSpPr>
            <a:cxnSpLocks/>
            <a:stCxn id="24" idx="3"/>
          </p:cNvCxnSpPr>
          <p:nvPr/>
        </p:nvCxnSpPr>
        <p:spPr>
          <a:xfrm flipV="1">
            <a:off x="6965966" y="2848601"/>
            <a:ext cx="5188593" cy="1193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44" name="Rectangle 43">
            <a:extLst>
              <a:ext uri="{FF2B5EF4-FFF2-40B4-BE49-F238E27FC236}">
                <a16:creationId xmlns:a16="http://schemas.microsoft.com/office/drawing/2014/main" id="{B38A2F61-0C6E-438B-A660-1DF73E421A5E}"/>
              </a:ext>
            </a:extLst>
          </p:cNvPr>
          <p:cNvSpPr/>
          <p:nvPr/>
        </p:nvSpPr>
        <p:spPr>
          <a:xfrm>
            <a:off x="10676570" y="312457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45" name="Rectangle 44">
            <a:extLst>
              <a:ext uri="{FF2B5EF4-FFF2-40B4-BE49-F238E27FC236}">
                <a16:creationId xmlns:a16="http://schemas.microsoft.com/office/drawing/2014/main" id="{38465FAD-3157-4A4E-BC35-645C9EFF3FDA}"/>
              </a:ext>
            </a:extLst>
          </p:cNvPr>
          <p:cNvSpPr/>
          <p:nvPr/>
        </p:nvSpPr>
        <p:spPr>
          <a:xfrm>
            <a:off x="10674606" y="388471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cxnSp>
        <p:nvCxnSpPr>
          <p:cNvPr id="46" name="Straight Arrow Connector 45">
            <a:extLst>
              <a:ext uri="{FF2B5EF4-FFF2-40B4-BE49-F238E27FC236}">
                <a16:creationId xmlns:a16="http://schemas.microsoft.com/office/drawing/2014/main" id="{B4169F39-ADC8-41DE-9507-5F0F4D0FC769}"/>
              </a:ext>
            </a:extLst>
          </p:cNvPr>
          <p:cNvCxnSpPr>
            <a:cxnSpLocks/>
            <a:stCxn id="25" idx="3"/>
            <a:endCxn id="44" idx="1"/>
          </p:cNvCxnSpPr>
          <p:nvPr/>
        </p:nvCxnSpPr>
        <p:spPr>
          <a:xfrm flipV="1">
            <a:off x="6965613" y="3251883"/>
            <a:ext cx="3710958" cy="36951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D23A0FE4-A792-4EAA-AE89-2284D5597B64}"/>
              </a:ext>
            </a:extLst>
          </p:cNvPr>
          <p:cNvCxnSpPr>
            <a:cxnSpLocks/>
            <a:stCxn id="25" idx="3"/>
            <a:endCxn id="45" idx="1"/>
          </p:cNvCxnSpPr>
          <p:nvPr/>
        </p:nvCxnSpPr>
        <p:spPr>
          <a:xfrm>
            <a:off x="6965612" y="3621399"/>
            <a:ext cx="3708994" cy="39062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47105FBF-E393-4EF6-8B39-CA9B43410538}"/>
              </a:ext>
            </a:extLst>
          </p:cNvPr>
          <p:cNvCxnSpPr>
            <a:cxnSpLocks/>
            <a:stCxn id="44" idx="3"/>
          </p:cNvCxnSpPr>
          <p:nvPr/>
        </p:nvCxnSpPr>
        <p:spPr>
          <a:xfrm>
            <a:off x="11629352" y="3251883"/>
            <a:ext cx="525208"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9" name="Straight Arrow Connector 48">
            <a:extLst>
              <a:ext uri="{FF2B5EF4-FFF2-40B4-BE49-F238E27FC236}">
                <a16:creationId xmlns:a16="http://schemas.microsoft.com/office/drawing/2014/main" id="{622DC63D-5E25-4303-8371-36871A070E51}"/>
              </a:ext>
            </a:extLst>
          </p:cNvPr>
          <p:cNvCxnSpPr>
            <a:cxnSpLocks/>
            <a:stCxn id="45" idx="3"/>
          </p:cNvCxnSpPr>
          <p:nvPr/>
        </p:nvCxnSpPr>
        <p:spPr>
          <a:xfrm>
            <a:off x="11627388" y="4012025"/>
            <a:ext cx="527172"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50" name="Rectangle 49">
            <a:extLst>
              <a:ext uri="{FF2B5EF4-FFF2-40B4-BE49-F238E27FC236}">
                <a16:creationId xmlns:a16="http://schemas.microsoft.com/office/drawing/2014/main" id="{B644422B-4DE1-4B41-83C5-420D4616A5F3}"/>
              </a:ext>
            </a:extLst>
          </p:cNvPr>
          <p:cNvSpPr/>
          <p:nvPr/>
        </p:nvSpPr>
        <p:spPr>
          <a:xfrm>
            <a:off x="2995292" y="631984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51" name="Rectangle 50">
            <a:extLst>
              <a:ext uri="{FF2B5EF4-FFF2-40B4-BE49-F238E27FC236}">
                <a16:creationId xmlns:a16="http://schemas.microsoft.com/office/drawing/2014/main" id="{901CED4F-99BB-48F7-B1B8-061CD3A87A9E}"/>
              </a:ext>
            </a:extLst>
          </p:cNvPr>
          <p:cNvSpPr/>
          <p:nvPr/>
        </p:nvSpPr>
        <p:spPr>
          <a:xfrm>
            <a:off x="4496504" y="514741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sp>
        <p:nvSpPr>
          <p:cNvPr id="52" name="Rectangle 51">
            <a:extLst>
              <a:ext uri="{FF2B5EF4-FFF2-40B4-BE49-F238E27FC236}">
                <a16:creationId xmlns:a16="http://schemas.microsoft.com/office/drawing/2014/main" id="{56304230-45D0-421F-9D4B-125749E06719}"/>
              </a:ext>
            </a:extLst>
          </p:cNvPr>
          <p:cNvSpPr/>
          <p:nvPr/>
        </p:nvSpPr>
        <p:spPr>
          <a:xfrm>
            <a:off x="6000912" y="468525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53" name="Rectangle 52">
            <a:extLst>
              <a:ext uri="{FF2B5EF4-FFF2-40B4-BE49-F238E27FC236}">
                <a16:creationId xmlns:a16="http://schemas.microsoft.com/office/drawing/2014/main" id="{D9E503AC-43D0-43DB-81DE-2DEC6400219D}"/>
              </a:ext>
            </a:extLst>
          </p:cNvPr>
          <p:cNvSpPr/>
          <p:nvPr/>
        </p:nvSpPr>
        <p:spPr>
          <a:xfrm>
            <a:off x="5992862" y="575903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54" name="Rectangle 53">
            <a:extLst>
              <a:ext uri="{FF2B5EF4-FFF2-40B4-BE49-F238E27FC236}">
                <a16:creationId xmlns:a16="http://schemas.microsoft.com/office/drawing/2014/main" id="{E6E67EF0-09FA-4683-874C-9A78D0025965}"/>
              </a:ext>
            </a:extLst>
          </p:cNvPr>
          <p:cNvSpPr/>
          <p:nvPr/>
        </p:nvSpPr>
        <p:spPr>
          <a:xfrm>
            <a:off x="4486481" y="727584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55" name="Rectangle 54">
            <a:extLst>
              <a:ext uri="{FF2B5EF4-FFF2-40B4-BE49-F238E27FC236}">
                <a16:creationId xmlns:a16="http://schemas.microsoft.com/office/drawing/2014/main" id="{4B758496-3250-4ED5-9199-621003513B5E}"/>
              </a:ext>
            </a:extLst>
          </p:cNvPr>
          <p:cNvSpPr/>
          <p:nvPr/>
        </p:nvSpPr>
        <p:spPr>
          <a:xfrm>
            <a:off x="5996762" y="707097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56" name="Rectangle 55">
            <a:extLst>
              <a:ext uri="{FF2B5EF4-FFF2-40B4-BE49-F238E27FC236}">
                <a16:creationId xmlns:a16="http://schemas.microsoft.com/office/drawing/2014/main" id="{AD0DAF08-6CB0-4C8A-97D6-820FB378F2E4}"/>
              </a:ext>
            </a:extLst>
          </p:cNvPr>
          <p:cNvSpPr/>
          <p:nvPr/>
        </p:nvSpPr>
        <p:spPr>
          <a:xfrm>
            <a:off x="5997833" y="736926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57" name="Rectangle 56">
            <a:extLst>
              <a:ext uri="{FF2B5EF4-FFF2-40B4-BE49-F238E27FC236}">
                <a16:creationId xmlns:a16="http://schemas.microsoft.com/office/drawing/2014/main" id="{065975F4-B9A8-4F22-8575-2878AAD11B96}"/>
              </a:ext>
            </a:extLst>
          </p:cNvPr>
          <p:cNvSpPr/>
          <p:nvPr/>
        </p:nvSpPr>
        <p:spPr>
          <a:xfrm>
            <a:off x="5996761" y="768366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Beide</a:t>
            </a:r>
          </a:p>
        </p:txBody>
      </p:sp>
      <p:sp>
        <p:nvSpPr>
          <p:cNvPr id="58" name="Rectangle 57">
            <a:extLst>
              <a:ext uri="{FF2B5EF4-FFF2-40B4-BE49-F238E27FC236}">
                <a16:creationId xmlns:a16="http://schemas.microsoft.com/office/drawing/2014/main" id="{308AF8A7-B7E9-4105-AA81-0F6A34F30C78}"/>
              </a:ext>
            </a:extLst>
          </p:cNvPr>
          <p:cNvSpPr/>
          <p:nvPr/>
        </p:nvSpPr>
        <p:spPr>
          <a:xfrm>
            <a:off x="10660503" y="736853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59" name="Rectangle 58">
            <a:extLst>
              <a:ext uri="{FF2B5EF4-FFF2-40B4-BE49-F238E27FC236}">
                <a16:creationId xmlns:a16="http://schemas.microsoft.com/office/drawing/2014/main" id="{6A53D3EF-F6D7-40F1-B395-AE09718ED3DA}"/>
              </a:ext>
            </a:extLst>
          </p:cNvPr>
          <p:cNvSpPr/>
          <p:nvPr/>
        </p:nvSpPr>
        <p:spPr>
          <a:xfrm>
            <a:off x="10663542" y="767609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60" name="Rectangle 59">
            <a:extLst>
              <a:ext uri="{FF2B5EF4-FFF2-40B4-BE49-F238E27FC236}">
                <a16:creationId xmlns:a16="http://schemas.microsoft.com/office/drawing/2014/main" id="{A5DEC92C-B0F5-4D8D-AA66-814F25F1631E}"/>
              </a:ext>
            </a:extLst>
          </p:cNvPr>
          <p:cNvSpPr/>
          <p:nvPr/>
        </p:nvSpPr>
        <p:spPr>
          <a:xfrm>
            <a:off x="1490180" y="828353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61" name="Rectangle 60">
            <a:extLst>
              <a:ext uri="{FF2B5EF4-FFF2-40B4-BE49-F238E27FC236}">
                <a16:creationId xmlns:a16="http://schemas.microsoft.com/office/drawing/2014/main" id="{71888385-8094-4CE8-8F15-3ED83454D2E5}"/>
              </a:ext>
            </a:extLst>
          </p:cNvPr>
          <p:cNvSpPr/>
          <p:nvPr/>
        </p:nvSpPr>
        <p:spPr>
          <a:xfrm>
            <a:off x="2991394" y="828353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62" name="Rectangle 61">
            <a:extLst>
              <a:ext uri="{FF2B5EF4-FFF2-40B4-BE49-F238E27FC236}">
                <a16:creationId xmlns:a16="http://schemas.microsoft.com/office/drawing/2014/main" id="{985B99EB-9C58-4B0B-A6FB-4E3192809F01}"/>
              </a:ext>
            </a:extLst>
          </p:cNvPr>
          <p:cNvSpPr/>
          <p:nvPr/>
        </p:nvSpPr>
        <p:spPr>
          <a:xfrm>
            <a:off x="4495648" y="8039877"/>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sp>
        <p:nvSpPr>
          <p:cNvPr id="63" name="Rectangle 62">
            <a:extLst>
              <a:ext uri="{FF2B5EF4-FFF2-40B4-BE49-F238E27FC236}">
                <a16:creationId xmlns:a16="http://schemas.microsoft.com/office/drawing/2014/main" id="{AECB4626-384A-48FE-BE16-CD494A0DBF98}"/>
              </a:ext>
            </a:extLst>
          </p:cNvPr>
          <p:cNvSpPr/>
          <p:nvPr/>
        </p:nvSpPr>
        <p:spPr>
          <a:xfrm>
            <a:off x="4492605" y="854981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64" name="Rectangle 63">
            <a:extLst>
              <a:ext uri="{FF2B5EF4-FFF2-40B4-BE49-F238E27FC236}">
                <a16:creationId xmlns:a16="http://schemas.microsoft.com/office/drawing/2014/main" id="{B32DF11A-4006-4748-A297-404DE1F9CDA1}"/>
              </a:ext>
            </a:extLst>
          </p:cNvPr>
          <p:cNvSpPr/>
          <p:nvPr/>
        </p:nvSpPr>
        <p:spPr>
          <a:xfrm>
            <a:off x="6007036" y="803341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65" name="Rectangle 64">
            <a:extLst>
              <a:ext uri="{FF2B5EF4-FFF2-40B4-BE49-F238E27FC236}">
                <a16:creationId xmlns:a16="http://schemas.microsoft.com/office/drawing/2014/main" id="{D459D32C-AD1F-45CD-A89F-3695050BCFA1}"/>
              </a:ext>
            </a:extLst>
          </p:cNvPr>
          <p:cNvSpPr/>
          <p:nvPr/>
        </p:nvSpPr>
        <p:spPr>
          <a:xfrm>
            <a:off x="6007036" y="840623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66" name="Rectangle 65">
            <a:extLst>
              <a:ext uri="{FF2B5EF4-FFF2-40B4-BE49-F238E27FC236}">
                <a16:creationId xmlns:a16="http://schemas.microsoft.com/office/drawing/2014/main" id="{22A2FA60-BAA2-4C9E-9976-6276A1F5AF29}"/>
              </a:ext>
            </a:extLst>
          </p:cNvPr>
          <p:cNvSpPr/>
          <p:nvPr/>
        </p:nvSpPr>
        <p:spPr>
          <a:xfrm>
            <a:off x="6000912" y="875555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Beide</a:t>
            </a:r>
          </a:p>
        </p:txBody>
      </p:sp>
      <p:cxnSp>
        <p:nvCxnSpPr>
          <p:cNvPr id="67" name="Straight Arrow Connector 66">
            <a:extLst>
              <a:ext uri="{FF2B5EF4-FFF2-40B4-BE49-F238E27FC236}">
                <a16:creationId xmlns:a16="http://schemas.microsoft.com/office/drawing/2014/main" id="{F66BC1AC-DE00-4DB4-9FFF-BB24E0FC3388}"/>
              </a:ext>
            </a:extLst>
          </p:cNvPr>
          <p:cNvCxnSpPr>
            <a:cxnSpLocks/>
            <a:stCxn id="50" idx="3"/>
            <a:endCxn id="51" idx="1"/>
          </p:cNvCxnSpPr>
          <p:nvPr/>
        </p:nvCxnSpPr>
        <p:spPr>
          <a:xfrm flipV="1">
            <a:off x="3948074" y="5274727"/>
            <a:ext cx="548430" cy="1172425"/>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68" name="Straight Arrow Connector 67">
            <a:extLst>
              <a:ext uri="{FF2B5EF4-FFF2-40B4-BE49-F238E27FC236}">
                <a16:creationId xmlns:a16="http://schemas.microsoft.com/office/drawing/2014/main" id="{A458D58C-EBE9-457B-B5F1-162E5044909D}"/>
              </a:ext>
            </a:extLst>
          </p:cNvPr>
          <p:cNvCxnSpPr>
            <a:cxnSpLocks/>
            <a:stCxn id="50" idx="3"/>
            <a:endCxn id="54" idx="1"/>
          </p:cNvCxnSpPr>
          <p:nvPr/>
        </p:nvCxnSpPr>
        <p:spPr>
          <a:xfrm>
            <a:off x="3948073" y="6447152"/>
            <a:ext cx="538408" cy="95600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8F7B5D1D-34FD-4376-BFF8-10E79A5F6573}"/>
              </a:ext>
            </a:extLst>
          </p:cNvPr>
          <p:cNvCxnSpPr>
            <a:cxnSpLocks/>
            <a:stCxn id="51" idx="3"/>
            <a:endCxn id="52" idx="1"/>
          </p:cNvCxnSpPr>
          <p:nvPr/>
        </p:nvCxnSpPr>
        <p:spPr>
          <a:xfrm flipV="1">
            <a:off x="5449286" y="4812565"/>
            <a:ext cx="551627" cy="46216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0" name="Straight Arrow Connector 69">
            <a:extLst>
              <a:ext uri="{FF2B5EF4-FFF2-40B4-BE49-F238E27FC236}">
                <a16:creationId xmlns:a16="http://schemas.microsoft.com/office/drawing/2014/main" id="{B46EC9F2-49F3-490B-8BE7-0CA667998221}"/>
              </a:ext>
            </a:extLst>
          </p:cNvPr>
          <p:cNvCxnSpPr>
            <a:cxnSpLocks/>
            <a:stCxn id="51" idx="3"/>
            <a:endCxn id="53" idx="1"/>
          </p:cNvCxnSpPr>
          <p:nvPr/>
        </p:nvCxnSpPr>
        <p:spPr>
          <a:xfrm>
            <a:off x="5449286" y="5274726"/>
            <a:ext cx="543576" cy="611616"/>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71" name="Straight Arrow Connector 70">
            <a:extLst>
              <a:ext uri="{FF2B5EF4-FFF2-40B4-BE49-F238E27FC236}">
                <a16:creationId xmlns:a16="http://schemas.microsoft.com/office/drawing/2014/main" id="{A7C30FC4-B666-447B-807F-F092B3346730}"/>
              </a:ext>
            </a:extLst>
          </p:cNvPr>
          <p:cNvCxnSpPr>
            <a:cxnSpLocks/>
            <a:stCxn id="92" idx="3"/>
          </p:cNvCxnSpPr>
          <p:nvPr/>
        </p:nvCxnSpPr>
        <p:spPr>
          <a:xfrm>
            <a:off x="6945643" y="4433293"/>
            <a:ext cx="5208917"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2" name="Straight Arrow Connector 71">
            <a:extLst>
              <a:ext uri="{FF2B5EF4-FFF2-40B4-BE49-F238E27FC236}">
                <a16:creationId xmlns:a16="http://schemas.microsoft.com/office/drawing/2014/main" id="{054CC0C7-79EC-4399-8768-1A3C0AF1033D}"/>
              </a:ext>
            </a:extLst>
          </p:cNvPr>
          <p:cNvCxnSpPr>
            <a:cxnSpLocks/>
            <a:stCxn id="55" idx="3"/>
          </p:cNvCxnSpPr>
          <p:nvPr/>
        </p:nvCxnSpPr>
        <p:spPr>
          <a:xfrm>
            <a:off x="6949543" y="7198281"/>
            <a:ext cx="5211139"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3" name="Straight Arrow Connector 72">
            <a:extLst>
              <a:ext uri="{FF2B5EF4-FFF2-40B4-BE49-F238E27FC236}">
                <a16:creationId xmlns:a16="http://schemas.microsoft.com/office/drawing/2014/main" id="{CA10B793-566D-4D20-B3EA-0B125063F0EB}"/>
              </a:ext>
            </a:extLst>
          </p:cNvPr>
          <p:cNvCxnSpPr>
            <a:cxnSpLocks/>
            <a:stCxn id="56" idx="3"/>
            <a:endCxn id="58" idx="1"/>
          </p:cNvCxnSpPr>
          <p:nvPr/>
        </p:nvCxnSpPr>
        <p:spPr>
          <a:xfrm flipV="1">
            <a:off x="6950615" y="7495842"/>
            <a:ext cx="3709888" cy="73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4" name="Straight Arrow Connector 73">
            <a:extLst>
              <a:ext uri="{FF2B5EF4-FFF2-40B4-BE49-F238E27FC236}">
                <a16:creationId xmlns:a16="http://schemas.microsoft.com/office/drawing/2014/main" id="{2EE34B8A-C17D-4215-BBCE-9ACB39DD17E1}"/>
              </a:ext>
            </a:extLst>
          </p:cNvPr>
          <p:cNvCxnSpPr>
            <a:cxnSpLocks/>
            <a:stCxn id="57" idx="3"/>
            <a:endCxn id="59" idx="1"/>
          </p:cNvCxnSpPr>
          <p:nvPr/>
        </p:nvCxnSpPr>
        <p:spPr>
          <a:xfrm flipV="1">
            <a:off x="6949543" y="7803400"/>
            <a:ext cx="3713999" cy="757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5" name="Straight Arrow Connector 74">
            <a:extLst>
              <a:ext uri="{FF2B5EF4-FFF2-40B4-BE49-F238E27FC236}">
                <a16:creationId xmlns:a16="http://schemas.microsoft.com/office/drawing/2014/main" id="{6AFBB4FD-D9D9-4DBC-8083-3E76128BDFD0}"/>
              </a:ext>
            </a:extLst>
          </p:cNvPr>
          <p:cNvCxnSpPr>
            <a:cxnSpLocks/>
            <a:stCxn id="64" idx="3"/>
          </p:cNvCxnSpPr>
          <p:nvPr/>
        </p:nvCxnSpPr>
        <p:spPr>
          <a:xfrm>
            <a:off x="6959817" y="8160727"/>
            <a:ext cx="5200866" cy="124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6" name="Straight Arrow Connector 75">
            <a:extLst>
              <a:ext uri="{FF2B5EF4-FFF2-40B4-BE49-F238E27FC236}">
                <a16:creationId xmlns:a16="http://schemas.microsoft.com/office/drawing/2014/main" id="{19327863-622A-4D2D-958A-6A73E65828F5}"/>
              </a:ext>
            </a:extLst>
          </p:cNvPr>
          <p:cNvCxnSpPr>
            <a:cxnSpLocks/>
            <a:stCxn id="65" idx="3"/>
          </p:cNvCxnSpPr>
          <p:nvPr/>
        </p:nvCxnSpPr>
        <p:spPr>
          <a:xfrm flipV="1">
            <a:off x="6959817" y="8521616"/>
            <a:ext cx="5200866"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7" name="Straight Arrow Connector 76">
            <a:extLst>
              <a:ext uri="{FF2B5EF4-FFF2-40B4-BE49-F238E27FC236}">
                <a16:creationId xmlns:a16="http://schemas.microsoft.com/office/drawing/2014/main" id="{7C4BC1B0-8D09-4AEC-8FF9-2A8D210701B4}"/>
              </a:ext>
            </a:extLst>
          </p:cNvPr>
          <p:cNvCxnSpPr>
            <a:cxnSpLocks/>
            <a:stCxn id="66" idx="3"/>
          </p:cNvCxnSpPr>
          <p:nvPr/>
        </p:nvCxnSpPr>
        <p:spPr>
          <a:xfrm flipV="1">
            <a:off x="6953694" y="8870933"/>
            <a:ext cx="5200866"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8" name="Straight Arrow Connector 77">
            <a:extLst>
              <a:ext uri="{FF2B5EF4-FFF2-40B4-BE49-F238E27FC236}">
                <a16:creationId xmlns:a16="http://schemas.microsoft.com/office/drawing/2014/main" id="{39999253-11FB-4D85-8E57-6D112A29BC97}"/>
              </a:ext>
            </a:extLst>
          </p:cNvPr>
          <p:cNvCxnSpPr>
            <a:cxnSpLocks/>
            <a:stCxn id="54" idx="3"/>
            <a:endCxn id="55" idx="1"/>
          </p:cNvCxnSpPr>
          <p:nvPr/>
        </p:nvCxnSpPr>
        <p:spPr>
          <a:xfrm flipV="1">
            <a:off x="5439262" y="7198281"/>
            <a:ext cx="557499" cy="20487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9" name="Straight Arrow Connector 78">
            <a:extLst>
              <a:ext uri="{FF2B5EF4-FFF2-40B4-BE49-F238E27FC236}">
                <a16:creationId xmlns:a16="http://schemas.microsoft.com/office/drawing/2014/main" id="{EF3C6B94-58DE-4068-89D5-D62DDBB9AD4B}"/>
              </a:ext>
            </a:extLst>
          </p:cNvPr>
          <p:cNvCxnSpPr>
            <a:cxnSpLocks/>
            <a:stCxn id="54" idx="3"/>
            <a:endCxn id="56" idx="1"/>
          </p:cNvCxnSpPr>
          <p:nvPr/>
        </p:nvCxnSpPr>
        <p:spPr>
          <a:xfrm>
            <a:off x="5439263" y="7403155"/>
            <a:ext cx="558570" cy="9342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0" name="Straight Arrow Connector 79">
            <a:extLst>
              <a:ext uri="{FF2B5EF4-FFF2-40B4-BE49-F238E27FC236}">
                <a16:creationId xmlns:a16="http://schemas.microsoft.com/office/drawing/2014/main" id="{5293EFDC-09C3-4C0C-AAC5-9C73BBD0EBC3}"/>
              </a:ext>
            </a:extLst>
          </p:cNvPr>
          <p:cNvCxnSpPr>
            <a:cxnSpLocks/>
            <a:stCxn id="54" idx="3"/>
            <a:endCxn id="57" idx="1"/>
          </p:cNvCxnSpPr>
          <p:nvPr/>
        </p:nvCxnSpPr>
        <p:spPr>
          <a:xfrm>
            <a:off x="5439263" y="7403155"/>
            <a:ext cx="557498" cy="40782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1" name="Straight Arrow Connector 80">
            <a:extLst>
              <a:ext uri="{FF2B5EF4-FFF2-40B4-BE49-F238E27FC236}">
                <a16:creationId xmlns:a16="http://schemas.microsoft.com/office/drawing/2014/main" id="{25F1D0FF-EB60-4D63-9E7B-3CAADBD2844F}"/>
              </a:ext>
            </a:extLst>
          </p:cNvPr>
          <p:cNvCxnSpPr>
            <a:cxnSpLocks/>
            <a:stCxn id="62" idx="3"/>
            <a:endCxn id="64" idx="1"/>
          </p:cNvCxnSpPr>
          <p:nvPr/>
        </p:nvCxnSpPr>
        <p:spPr>
          <a:xfrm flipV="1">
            <a:off x="5448429" y="8160726"/>
            <a:ext cx="558606" cy="646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2" name="Straight Arrow Connector 81">
            <a:extLst>
              <a:ext uri="{FF2B5EF4-FFF2-40B4-BE49-F238E27FC236}">
                <a16:creationId xmlns:a16="http://schemas.microsoft.com/office/drawing/2014/main" id="{21382894-DCD5-4DB3-A118-700DB7D0450D}"/>
              </a:ext>
            </a:extLst>
          </p:cNvPr>
          <p:cNvCxnSpPr>
            <a:cxnSpLocks/>
            <a:stCxn id="63" idx="3"/>
            <a:endCxn id="65" idx="1"/>
          </p:cNvCxnSpPr>
          <p:nvPr/>
        </p:nvCxnSpPr>
        <p:spPr>
          <a:xfrm flipV="1">
            <a:off x="5445386" y="8533548"/>
            <a:ext cx="561649" cy="14358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3" name="Straight Arrow Connector 82">
            <a:extLst>
              <a:ext uri="{FF2B5EF4-FFF2-40B4-BE49-F238E27FC236}">
                <a16:creationId xmlns:a16="http://schemas.microsoft.com/office/drawing/2014/main" id="{1B7E3A95-B1A7-4652-A777-3F35D04F13D0}"/>
              </a:ext>
            </a:extLst>
          </p:cNvPr>
          <p:cNvCxnSpPr>
            <a:cxnSpLocks/>
            <a:stCxn id="63" idx="3"/>
            <a:endCxn id="66" idx="1"/>
          </p:cNvCxnSpPr>
          <p:nvPr/>
        </p:nvCxnSpPr>
        <p:spPr>
          <a:xfrm>
            <a:off x="5445386" y="8677128"/>
            <a:ext cx="555526" cy="20573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4" name="Straight Arrow Connector 83">
            <a:extLst>
              <a:ext uri="{FF2B5EF4-FFF2-40B4-BE49-F238E27FC236}">
                <a16:creationId xmlns:a16="http://schemas.microsoft.com/office/drawing/2014/main" id="{A7A925A2-C39B-49E6-9B80-A29B717BA1FB}"/>
              </a:ext>
            </a:extLst>
          </p:cNvPr>
          <p:cNvCxnSpPr>
            <a:cxnSpLocks/>
            <a:stCxn id="60" idx="3"/>
            <a:endCxn id="61" idx="1"/>
          </p:cNvCxnSpPr>
          <p:nvPr/>
        </p:nvCxnSpPr>
        <p:spPr>
          <a:xfrm>
            <a:off x="2442962" y="8410845"/>
            <a:ext cx="548432"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5" name="Straight Arrow Connector 84">
            <a:extLst>
              <a:ext uri="{FF2B5EF4-FFF2-40B4-BE49-F238E27FC236}">
                <a16:creationId xmlns:a16="http://schemas.microsoft.com/office/drawing/2014/main" id="{91233978-DD2F-48D1-B891-1EDE2E6AB672}"/>
              </a:ext>
            </a:extLst>
          </p:cNvPr>
          <p:cNvCxnSpPr>
            <a:cxnSpLocks/>
            <a:stCxn id="61" idx="3"/>
            <a:endCxn id="62" idx="1"/>
          </p:cNvCxnSpPr>
          <p:nvPr/>
        </p:nvCxnSpPr>
        <p:spPr>
          <a:xfrm flipV="1">
            <a:off x="3944175" y="8167188"/>
            <a:ext cx="551473" cy="24365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6" name="Straight Arrow Connector 85">
            <a:extLst>
              <a:ext uri="{FF2B5EF4-FFF2-40B4-BE49-F238E27FC236}">
                <a16:creationId xmlns:a16="http://schemas.microsoft.com/office/drawing/2014/main" id="{EBBCAC1D-EDA6-4562-977E-E49B134496BD}"/>
              </a:ext>
            </a:extLst>
          </p:cNvPr>
          <p:cNvCxnSpPr>
            <a:cxnSpLocks/>
            <a:stCxn id="61" idx="3"/>
            <a:endCxn id="63" idx="1"/>
          </p:cNvCxnSpPr>
          <p:nvPr/>
        </p:nvCxnSpPr>
        <p:spPr>
          <a:xfrm>
            <a:off x="3944175" y="8410845"/>
            <a:ext cx="548430" cy="26628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7" name="Straight Arrow Connector 86">
            <a:extLst>
              <a:ext uri="{FF2B5EF4-FFF2-40B4-BE49-F238E27FC236}">
                <a16:creationId xmlns:a16="http://schemas.microsoft.com/office/drawing/2014/main" id="{C5D190C3-81A3-4077-B335-B3E487EFA780}"/>
              </a:ext>
            </a:extLst>
          </p:cNvPr>
          <p:cNvCxnSpPr>
            <a:cxnSpLocks/>
            <a:stCxn id="58" idx="3"/>
          </p:cNvCxnSpPr>
          <p:nvPr/>
        </p:nvCxnSpPr>
        <p:spPr>
          <a:xfrm flipV="1">
            <a:off x="11613284" y="7494078"/>
            <a:ext cx="547399" cy="176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8" name="Straight Arrow Connector 87">
            <a:extLst>
              <a:ext uri="{FF2B5EF4-FFF2-40B4-BE49-F238E27FC236}">
                <a16:creationId xmlns:a16="http://schemas.microsoft.com/office/drawing/2014/main" id="{AFFBD7B7-BBFD-49D2-BBDF-0F75A5180039}"/>
              </a:ext>
            </a:extLst>
          </p:cNvPr>
          <p:cNvCxnSpPr>
            <a:cxnSpLocks/>
            <a:stCxn id="59" idx="3"/>
          </p:cNvCxnSpPr>
          <p:nvPr/>
        </p:nvCxnSpPr>
        <p:spPr>
          <a:xfrm>
            <a:off x="11616323" y="7803400"/>
            <a:ext cx="544360"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9" name="Straight Arrow Connector 88">
            <a:extLst>
              <a:ext uri="{FF2B5EF4-FFF2-40B4-BE49-F238E27FC236}">
                <a16:creationId xmlns:a16="http://schemas.microsoft.com/office/drawing/2014/main" id="{DB1E8405-EC5F-434A-9FBC-362021D762FA}"/>
              </a:ext>
            </a:extLst>
          </p:cNvPr>
          <p:cNvCxnSpPr>
            <a:cxnSpLocks/>
            <a:stCxn id="12" idx="2"/>
            <a:endCxn id="50" idx="0"/>
          </p:cNvCxnSpPr>
          <p:nvPr/>
        </p:nvCxnSpPr>
        <p:spPr>
          <a:xfrm>
            <a:off x="1970469" y="4261287"/>
            <a:ext cx="1501214" cy="2058555"/>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graphicFrame>
        <p:nvGraphicFramePr>
          <p:cNvPr id="91" name="Table 90">
            <a:extLst>
              <a:ext uri="{FF2B5EF4-FFF2-40B4-BE49-F238E27FC236}">
                <a16:creationId xmlns:a16="http://schemas.microsoft.com/office/drawing/2014/main" id="{3CFB8AB4-FEFB-4A84-B384-AEC2F695BE45}"/>
              </a:ext>
            </a:extLst>
          </p:cNvPr>
          <p:cNvGraphicFramePr>
            <a:graphicFrameLocks noGrp="1"/>
          </p:cNvGraphicFramePr>
          <p:nvPr/>
        </p:nvGraphicFramePr>
        <p:xfrm>
          <a:off x="12188847" y="252569"/>
          <a:ext cx="3865996" cy="8887401"/>
        </p:xfrm>
        <a:graphic>
          <a:graphicData uri="http://schemas.openxmlformats.org/drawingml/2006/table">
            <a:tbl>
              <a:tblPr firstRow="1" bandRow="1">
                <a:tableStyleId>{5C22544A-7EE6-4342-B048-85BDC9FD1C3A}</a:tableStyleId>
              </a:tblPr>
              <a:tblGrid>
                <a:gridCol w="1996829">
                  <a:extLst>
                    <a:ext uri="{9D8B030D-6E8A-4147-A177-3AD203B41FA5}">
                      <a16:colId xmlns:a16="http://schemas.microsoft.com/office/drawing/2014/main" val="330647270"/>
                    </a:ext>
                  </a:extLst>
                </a:gridCol>
                <a:gridCol w="1869167">
                  <a:extLst>
                    <a:ext uri="{9D8B030D-6E8A-4147-A177-3AD203B41FA5}">
                      <a16:colId xmlns:a16="http://schemas.microsoft.com/office/drawing/2014/main" val="1448204881"/>
                    </a:ext>
                  </a:extLst>
                </a:gridCol>
              </a:tblGrid>
              <a:tr h="284958">
                <a:tc>
                  <a:txBody>
                    <a:bodyPr/>
                    <a:lstStyle/>
                    <a:p>
                      <a:r>
                        <a:rPr lang="nl-BE" sz="900" dirty="0"/>
                        <a:t>Assumpties voldaan</a:t>
                      </a:r>
                    </a:p>
                  </a:txBody>
                  <a:tcPr marL="95484" marR="95484" marT="47743" marB="47743"/>
                </a:tc>
                <a:tc>
                  <a:txBody>
                    <a:bodyPr/>
                    <a:lstStyle/>
                    <a:p>
                      <a:r>
                        <a:rPr lang="nl-BE" sz="900" dirty="0"/>
                        <a:t>Assumpties niet voldaan</a:t>
                      </a:r>
                    </a:p>
                  </a:txBody>
                  <a:tcPr marL="95484" marR="95484" marT="47743" marB="47743"/>
                </a:tc>
                <a:extLst>
                  <a:ext uri="{0D108BD9-81ED-4DB2-BD59-A6C34878D82A}">
                    <a16:rowId xmlns:a16="http://schemas.microsoft.com/office/drawing/2014/main" val="888959899"/>
                  </a:ext>
                </a:extLst>
              </a:tr>
              <a:tr h="560507">
                <a:tc>
                  <a:txBody>
                    <a:bodyPr/>
                    <a:lstStyle/>
                    <a:p>
                      <a:pPr marL="171450" indent="-171450">
                        <a:buFont typeface="Arial" panose="020B0604020202020204" pitchFamily="34" charset="0"/>
                        <a:buChar char="•"/>
                      </a:pPr>
                      <a:r>
                        <a:rPr lang="nl-BE" sz="900" dirty="0"/>
                        <a:t>Enkelvoudige lineaire regressie</a:t>
                      </a:r>
                    </a:p>
                    <a:p>
                      <a:pPr marL="171450" indent="-171450">
                        <a:buFont typeface="Arial" panose="020B0604020202020204" pitchFamily="34" charset="0"/>
                        <a:buChar char="•"/>
                      </a:pPr>
                      <a:r>
                        <a:rPr lang="nl-BE" sz="900" dirty="0"/>
                        <a:t>Pearson correlatietoets</a:t>
                      </a:r>
                    </a:p>
                  </a:txBody>
                  <a:tcPr marL="95484" marR="95484" marT="47743" marB="47743"/>
                </a:tc>
                <a:tc>
                  <a:txBody>
                    <a:bodyPr/>
                    <a:lstStyle/>
                    <a:p>
                      <a:pPr marL="171450" indent="-171450">
                        <a:buFont typeface="Arial" panose="020B0604020202020204" pitchFamily="34" charset="0"/>
                        <a:buChar char="•"/>
                      </a:pPr>
                      <a:r>
                        <a:rPr lang="nl-BE" sz="900" dirty="0"/>
                        <a:t>Bootstrap regressie</a:t>
                      </a:r>
                    </a:p>
                    <a:p>
                      <a:pPr marL="171450" indent="-171450">
                        <a:buFont typeface="Arial" panose="020B0604020202020204" pitchFamily="34" charset="0"/>
                        <a:buChar char="•"/>
                      </a:pPr>
                      <a:r>
                        <a:rPr lang="nl-BE" sz="900" dirty="0" err="1"/>
                        <a:t>Spearman</a:t>
                      </a:r>
                      <a:r>
                        <a:rPr lang="nl-BE" sz="900" dirty="0"/>
                        <a:t> rangcorrelatietoets</a:t>
                      </a:r>
                    </a:p>
                    <a:p>
                      <a:pPr marL="171450" indent="-171450">
                        <a:buFont typeface="Arial" panose="020B0604020202020204" pitchFamily="34" charset="0"/>
                        <a:buChar char="•"/>
                      </a:pPr>
                      <a:r>
                        <a:rPr lang="nl-BE" sz="900" dirty="0" err="1"/>
                        <a:t>Kendall’s</a:t>
                      </a:r>
                      <a:r>
                        <a:rPr lang="nl-BE" sz="900" dirty="0"/>
                        <a:t> </a:t>
                      </a:r>
                      <a:r>
                        <a:rPr lang="nl-BE" sz="900" dirty="0" err="1"/>
                        <a:t>Tau</a:t>
                      </a:r>
                      <a:r>
                        <a:rPr lang="nl-BE" sz="900" dirty="0"/>
                        <a:t> correlatietoets</a:t>
                      </a:r>
                    </a:p>
                  </a:txBody>
                  <a:tcPr marL="95484" marR="95484" marT="47743" marB="47743"/>
                </a:tc>
                <a:extLst>
                  <a:ext uri="{0D108BD9-81ED-4DB2-BD59-A6C34878D82A}">
                    <a16:rowId xmlns:a16="http://schemas.microsoft.com/office/drawing/2014/main" val="2977589819"/>
                  </a:ext>
                </a:extLst>
              </a:tr>
              <a:tr h="388340">
                <a:tc>
                  <a:txBody>
                    <a:bodyPr/>
                    <a:lstStyle/>
                    <a:p>
                      <a:pPr marL="171450" indent="-171450">
                        <a:buFont typeface="Arial" panose="020B0604020202020204" pitchFamily="34" charset="0"/>
                        <a:buChar char="•"/>
                      </a:pPr>
                      <a:r>
                        <a:rPr lang="nl-BE" sz="900" dirty="0"/>
                        <a:t>Afhankelijke t-toets</a:t>
                      </a: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t-toets</a:t>
                      </a:r>
                    </a:p>
                    <a:p>
                      <a:pPr marL="171450" indent="-171450">
                        <a:buFont typeface="Arial" panose="020B0604020202020204" pitchFamily="34" charset="0"/>
                        <a:buChar char="•"/>
                      </a:pPr>
                      <a:r>
                        <a:rPr lang="nl-BE" sz="900" dirty="0"/>
                        <a:t>Wilcoxon rangtekentoets</a:t>
                      </a:r>
                    </a:p>
                  </a:txBody>
                  <a:tcPr marL="95484" marR="95484" marT="47743" marB="47743"/>
                </a:tc>
                <a:extLst>
                  <a:ext uri="{0D108BD9-81ED-4DB2-BD59-A6C34878D82A}">
                    <a16:rowId xmlns:a16="http://schemas.microsoft.com/office/drawing/2014/main" val="1954769090"/>
                  </a:ext>
                </a:extLst>
              </a:tr>
              <a:tr h="388340">
                <a:tc>
                  <a:txBody>
                    <a:bodyPr/>
                    <a:lstStyle/>
                    <a:p>
                      <a:pPr marL="171450" indent="-171450">
                        <a:buFont typeface="Arial" panose="020B0604020202020204" pitchFamily="34" charset="0"/>
                        <a:buChar char="•"/>
                      </a:pPr>
                      <a:r>
                        <a:rPr lang="nl-BE" sz="900" dirty="0"/>
                        <a:t>Onafhankelijke t-toets</a:t>
                      </a: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t-toets</a:t>
                      </a:r>
                    </a:p>
                    <a:p>
                      <a:pPr marL="171450" indent="-171450">
                        <a:buFont typeface="Arial" panose="020B0604020202020204" pitchFamily="34" charset="0"/>
                        <a:buChar char="•"/>
                      </a:pPr>
                      <a:r>
                        <a:rPr lang="nl-BE" sz="900" dirty="0"/>
                        <a:t>Mann-</a:t>
                      </a:r>
                      <a:r>
                        <a:rPr lang="nl-BE" sz="900" dirty="0" err="1"/>
                        <a:t>Whitney</a:t>
                      </a:r>
                      <a:r>
                        <a:rPr lang="nl-BE" sz="900" dirty="0"/>
                        <a:t> toets</a:t>
                      </a:r>
                    </a:p>
                  </a:txBody>
                  <a:tcPr marL="95484" marR="95484" marT="47743" marB="47743"/>
                </a:tc>
                <a:extLst>
                  <a:ext uri="{0D108BD9-81ED-4DB2-BD59-A6C34878D82A}">
                    <a16:rowId xmlns:a16="http://schemas.microsoft.com/office/drawing/2014/main" val="2173673390"/>
                  </a:ext>
                </a:extLst>
              </a:tr>
              <a:tr h="388340">
                <a:tc>
                  <a:txBody>
                    <a:bodyPr/>
                    <a:lstStyle/>
                    <a:p>
                      <a:pPr marL="171450" indent="-171450">
                        <a:buFont typeface="Arial" panose="020B0604020202020204" pitchFamily="34" charset="0"/>
                        <a:buChar char="•"/>
                      </a:pPr>
                      <a:r>
                        <a:rPr lang="nl-BE" sz="900" dirty="0"/>
                        <a:t>One-way repeated measures ANOVA</a:t>
                      </a:r>
                    </a:p>
                  </a:txBody>
                  <a:tcPr marL="95484" marR="95484" marT="47743" marB="47743"/>
                </a:tc>
                <a:tc>
                  <a:txBody>
                    <a:bodyPr/>
                    <a:lstStyle/>
                    <a:p>
                      <a:pPr marL="171450" indent="-171450">
                        <a:buFont typeface="Arial" panose="020B0604020202020204" pitchFamily="34" charset="0"/>
                        <a:buChar char="•"/>
                      </a:pPr>
                      <a:r>
                        <a:rPr lang="nl-BE" sz="900" dirty="0"/>
                        <a:t>Friedman toets</a:t>
                      </a:r>
                    </a:p>
                  </a:txBody>
                  <a:tcPr marL="95484" marR="95484" marT="47743" marB="47743"/>
                </a:tc>
                <a:extLst>
                  <a:ext uri="{0D108BD9-81ED-4DB2-BD59-A6C34878D82A}">
                    <a16:rowId xmlns:a16="http://schemas.microsoft.com/office/drawing/2014/main" val="130149893"/>
                  </a:ext>
                </a:extLst>
              </a:tr>
              <a:tr h="388340">
                <a:tc>
                  <a:txBody>
                    <a:bodyPr/>
                    <a:lstStyle/>
                    <a:p>
                      <a:pPr marL="171450" indent="-171450">
                        <a:buFont typeface="Arial" panose="020B0604020202020204" pitchFamily="34" charset="0"/>
                        <a:buChar char="•"/>
                      </a:pPr>
                      <a:r>
                        <a:rPr lang="nl-BE" sz="900" dirty="0"/>
                        <a:t>One-way independent ANOVA</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Kruskal</a:t>
                      </a:r>
                      <a:r>
                        <a:rPr lang="nl-BE" sz="900" dirty="0"/>
                        <a:t>-Wallis toets</a:t>
                      </a:r>
                    </a:p>
                  </a:txBody>
                  <a:tcPr marL="95484" marR="95484" marT="47743" marB="47743"/>
                </a:tc>
                <a:extLst>
                  <a:ext uri="{0D108BD9-81ED-4DB2-BD59-A6C34878D82A}">
                    <a16:rowId xmlns:a16="http://schemas.microsoft.com/office/drawing/2014/main" val="2117315973"/>
                  </a:ext>
                </a:extLst>
              </a:tr>
              <a:tr h="386671">
                <a:tc>
                  <a:txBody>
                    <a:bodyPr/>
                    <a:lstStyle/>
                    <a:p>
                      <a:pPr marL="171450" indent="-171450">
                        <a:buFont typeface="Arial" panose="020B0604020202020204" pitchFamily="34" charset="0"/>
                        <a:buChar char="•"/>
                      </a:pPr>
                      <a:r>
                        <a:rPr lang="nl-BE" sz="900" dirty="0"/>
                        <a:t>Meervoudige lineaire regressie</a:t>
                      </a:r>
                    </a:p>
                    <a:p>
                      <a:pPr marL="171450" marR="0" lvl="0" indent="-171450" algn="l" defTabSz="124797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a:t>Partiële correlatietoets</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regressie</a:t>
                      </a:r>
                    </a:p>
                  </a:txBody>
                  <a:tcPr marL="95484" marR="95484" marT="47743" marB="47743"/>
                </a:tc>
                <a:extLst>
                  <a:ext uri="{0D108BD9-81ED-4DB2-BD59-A6C34878D82A}">
                    <a16:rowId xmlns:a16="http://schemas.microsoft.com/office/drawing/2014/main" val="2174757889"/>
                  </a:ext>
                </a:extLst>
              </a:tr>
              <a:tr h="388340">
                <a:tc>
                  <a:txBody>
                    <a:bodyPr/>
                    <a:lstStyle/>
                    <a:p>
                      <a:pPr marL="171450" indent="-171450">
                        <a:buFont typeface="Arial" panose="020B0604020202020204" pitchFamily="34" charset="0"/>
                        <a:buChar char="•"/>
                      </a:pPr>
                      <a:r>
                        <a:rPr lang="nl-BE" sz="900" dirty="0"/>
                        <a:t>Factorial repeated measures ANOVA</a:t>
                      </a:r>
                      <a:endParaRPr lang="nl-BE" sz="900" dirty="0">
                        <a:solidFill>
                          <a:schemeClr val="tx1"/>
                        </a:solidFill>
                      </a:endParaRPr>
                    </a:p>
                  </a:txBody>
                  <a:tcPr marL="95484" marR="95484" marT="47743" marB="47743"/>
                </a:tc>
                <a:tc>
                  <a:txBody>
                    <a:bodyPr/>
                    <a:lstStyle/>
                    <a:p>
                      <a:pPr marL="0" indent="0">
                        <a:buFont typeface="Arial" panose="020B0604020202020204" pitchFamily="34" charset="0"/>
                        <a:buNone/>
                      </a:pPr>
                      <a:endParaRPr lang="nl-BE" sz="900" dirty="0"/>
                    </a:p>
                  </a:txBody>
                  <a:tcPr marL="95484" marR="95484" marT="47743" marB="47743"/>
                </a:tc>
                <a:extLst>
                  <a:ext uri="{0D108BD9-81ED-4DB2-BD59-A6C34878D82A}">
                    <a16:rowId xmlns:a16="http://schemas.microsoft.com/office/drawing/2014/main" val="1728751502"/>
                  </a:ext>
                </a:extLst>
              </a:tr>
              <a:tr h="397423">
                <a:tc>
                  <a:txBody>
                    <a:bodyPr/>
                    <a:lstStyle/>
                    <a:p>
                      <a:pPr marL="171450" indent="-171450">
                        <a:buFont typeface="Arial" panose="020B0604020202020204" pitchFamily="34" charset="0"/>
                        <a:buChar char="•"/>
                      </a:pPr>
                      <a:r>
                        <a:rPr lang="nl-BE" sz="900" dirty="0" err="1"/>
                        <a:t>Two</a:t>
                      </a:r>
                      <a:r>
                        <a:rPr lang="nl-BE" sz="900" dirty="0"/>
                        <a:t>-way mixed ANOVA</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endParaRPr lang="nl-BE" sz="900" dirty="0"/>
                    </a:p>
                  </a:txBody>
                  <a:tcPr marL="95484" marR="95484" marT="47743" marB="47743"/>
                </a:tc>
                <a:extLst>
                  <a:ext uri="{0D108BD9-81ED-4DB2-BD59-A6C34878D82A}">
                    <a16:rowId xmlns:a16="http://schemas.microsoft.com/office/drawing/2014/main" val="2942875459"/>
                  </a:ext>
                </a:extLst>
              </a:tr>
              <a:tr h="460435">
                <a:tc>
                  <a:txBody>
                    <a:bodyPr/>
                    <a:lstStyle/>
                    <a:p>
                      <a:pPr marL="171450" indent="-171450">
                        <a:buFont typeface="Arial" panose="020B0604020202020204" pitchFamily="34" charset="0"/>
                        <a:buChar char="•"/>
                      </a:pPr>
                      <a:r>
                        <a:rPr lang="nl-BE" sz="900" dirty="0"/>
                        <a:t>Factorial independent ANOVA</a:t>
                      </a:r>
                    </a:p>
                    <a:p>
                      <a:pPr marL="171450" indent="-171450">
                        <a:buFont typeface="Arial" panose="020B0604020202020204" pitchFamily="34" charset="0"/>
                        <a:buChar char="•"/>
                      </a:pPr>
                      <a:r>
                        <a:rPr lang="nl-BE" sz="900" dirty="0"/>
                        <a:t>Meervoudige lineaire regressie</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regressie</a:t>
                      </a:r>
                    </a:p>
                  </a:txBody>
                  <a:tcPr marL="95484" marR="95484" marT="47743" marB="47743"/>
                </a:tc>
                <a:extLst>
                  <a:ext uri="{0D108BD9-81ED-4DB2-BD59-A6C34878D82A}">
                    <a16:rowId xmlns:a16="http://schemas.microsoft.com/office/drawing/2014/main" val="1610346840"/>
                  </a:ext>
                </a:extLst>
              </a:tr>
              <a:tr h="388340">
                <a:tc>
                  <a:txBody>
                    <a:bodyPr/>
                    <a:lstStyle/>
                    <a:p>
                      <a:pPr marL="171450" indent="-171450">
                        <a:buFont typeface="Arial" panose="020B0604020202020204" pitchFamily="34" charset="0"/>
                        <a:buChar char="•"/>
                      </a:pPr>
                      <a:r>
                        <a:rPr lang="nl-BE" sz="900" dirty="0"/>
                        <a:t>Meervoudige lineaire regressie</a:t>
                      </a:r>
                    </a:p>
                    <a:p>
                      <a:pPr marL="171450" indent="-171450">
                        <a:buFont typeface="Arial" panose="020B0604020202020204" pitchFamily="34" charset="0"/>
                        <a:buChar char="•"/>
                      </a:pPr>
                      <a:r>
                        <a:rPr lang="nl-BE" sz="900" dirty="0"/>
                        <a:t>ANCOVA</a:t>
                      </a:r>
                      <a:endParaRPr lang="nl-BE" sz="900" dirty="0">
                        <a:solidFill>
                          <a:schemeClr val="tx1"/>
                        </a:solidFill>
                      </a:endParaRPr>
                    </a:p>
                  </a:txBody>
                  <a:tcPr marL="95484" marR="95484" marT="47743" marB="47743"/>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err="1"/>
                        <a:t>Bootstrapped</a:t>
                      </a:r>
                      <a:r>
                        <a:rPr lang="nl-BE" sz="900" dirty="0"/>
                        <a:t> regressie</a:t>
                      </a:r>
                    </a:p>
                    <a:p>
                      <a:pPr marL="171450" indent="-171450">
                        <a:buFont typeface="Arial" panose="020B0604020202020204" pitchFamily="34" charset="0"/>
                        <a:buChar char="•"/>
                      </a:pPr>
                      <a:endParaRPr lang="nl-BE" sz="900" dirty="0"/>
                    </a:p>
                  </a:txBody>
                  <a:tcPr marL="95484" marR="95484" marT="47743" marB="47743"/>
                </a:tc>
                <a:extLst>
                  <a:ext uri="{0D108BD9-81ED-4DB2-BD59-A6C34878D82A}">
                    <a16:rowId xmlns:a16="http://schemas.microsoft.com/office/drawing/2014/main" val="2849837734"/>
                  </a:ext>
                </a:extLst>
              </a:tr>
              <a:tr h="383583">
                <a:tc>
                  <a:txBody>
                    <a:bodyPr/>
                    <a:lstStyle/>
                    <a:p>
                      <a:pPr marL="171450" indent="-171450">
                        <a:buFont typeface="Arial" panose="020B0604020202020204" pitchFamily="34" charset="0"/>
                        <a:buChar char="•"/>
                      </a:pPr>
                      <a:r>
                        <a:rPr lang="nl-BE" sz="900" dirty="0"/>
                        <a:t>Logistische regressie</a:t>
                      </a:r>
                    </a:p>
                    <a:p>
                      <a:pPr marL="171450" indent="-171450">
                        <a:buFont typeface="Arial" panose="020B0604020202020204" pitchFamily="34" charset="0"/>
                        <a:buChar char="•"/>
                      </a:pPr>
                      <a:r>
                        <a:rPr lang="nl-BE" sz="900" dirty="0" err="1"/>
                        <a:t>Spearman</a:t>
                      </a:r>
                      <a:r>
                        <a:rPr lang="nl-BE" sz="900" dirty="0"/>
                        <a:t> rangcorrelatietoets</a:t>
                      </a:r>
                      <a:endParaRPr lang="nl-BE" sz="900" dirty="0">
                        <a:solidFill>
                          <a:schemeClr val="tx1"/>
                        </a:solidFill>
                      </a:endParaRPr>
                    </a:p>
                  </a:txBody>
                  <a:tcPr marL="95484" marR="95484" marT="47743" marB="47743"/>
                </a:tc>
                <a:tc>
                  <a:txBody>
                    <a:bodyPr/>
                    <a:lstStyle/>
                    <a:p>
                      <a:pPr marL="171450" marR="0" lvl="0" indent="-171450" algn="l" defTabSz="124797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err="1"/>
                        <a:t>Kendall’s</a:t>
                      </a:r>
                      <a:r>
                        <a:rPr lang="nl-BE" sz="900" dirty="0"/>
                        <a:t> </a:t>
                      </a:r>
                      <a:r>
                        <a:rPr lang="nl-BE" sz="900" dirty="0" err="1"/>
                        <a:t>Tau</a:t>
                      </a:r>
                      <a:r>
                        <a:rPr lang="nl-BE" sz="900" dirty="0"/>
                        <a:t> correlatietoets</a:t>
                      </a:r>
                    </a:p>
                    <a:p>
                      <a:endParaRPr lang="nl-BE" sz="900" dirty="0"/>
                    </a:p>
                  </a:txBody>
                  <a:tcPr marL="95484" marR="95484" marT="47743" marB="47743"/>
                </a:tc>
                <a:extLst>
                  <a:ext uri="{0D108BD9-81ED-4DB2-BD59-A6C34878D82A}">
                    <a16:rowId xmlns:a16="http://schemas.microsoft.com/office/drawing/2014/main" val="669987252"/>
                  </a:ext>
                </a:extLst>
              </a:tr>
              <a:tr h="388340">
                <a:tc>
                  <a:txBody>
                    <a:bodyPr/>
                    <a:lstStyle/>
                    <a:p>
                      <a:pPr marL="171450" indent="-171450">
                        <a:buFont typeface="Arial" panose="020B0604020202020204" pitchFamily="34" charset="0"/>
                        <a:buChar char="•"/>
                      </a:pPr>
                      <a:r>
                        <a:rPr lang="nl-BE" sz="900" dirty="0"/>
                        <a:t>Mc </a:t>
                      </a:r>
                      <a:r>
                        <a:rPr lang="nl-BE" sz="900" dirty="0" err="1"/>
                        <a:t>Nemar‘s</a:t>
                      </a:r>
                      <a:r>
                        <a:rPr lang="nl-BE" sz="900" dirty="0"/>
                        <a:t> toets (2 = groepen)</a:t>
                      </a:r>
                    </a:p>
                    <a:p>
                      <a:pPr marL="171450" indent="-171450">
                        <a:buFont typeface="Arial" panose="020B0604020202020204" pitchFamily="34" charset="0"/>
                        <a:buChar char="•"/>
                      </a:pPr>
                      <a:r>
                        <a:rPr lang="nl-BE" sz="900" dirty="0" err="1"/>
                        <a:t>Cochran’s</a:t>
                      </a:r>
                      <a:r>
                        <a:rPr lang="nl-BE" sz="900" dirty="0"/>
                        <a:t> Q ( &gt;2 = groepen)</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453719200"/>
                  </a:ext>
                </a:extLst>
              </a:tr>
              <a:tr h="315005">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a:t>Chi-kwadraat toets</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Fisher’s</a:t>
                      </a:r>
                      <a:r>
                        <a:rPr lang="nl-BE" sz="900" dirty="0"/>
                        <a:t> Exact toets</a:t>
                      </a:r>
                    </a:p>
                  </a:txBody>
                  <a:tcPr marL="95484" marR="95484" marT="47743" marB="47743"/>
                </a:tc>
                <a:extLst>
                  <a:ext uri="{0D108BD9-81ED-4DB2-BD59-A6C34878D82A}">
                    <a16:rowId xmlns:a16="http://schemas.microsoft.com/office/drawing/2014/main" val="3143618597"/>
                  </a:ext>
                </a:extLst>
              </a:tr>
              <a:tr h="295752">
                <a:tc>
                  <a:txBody>
                    <a:bodyPr/>
                    <a:lstStyle/>
                    <a:p>
                      <a:pPr marL="171450" indent="-171450">
                        <a:buFont typeface="Arial" panose="020B0604020202020204" pitchFamily="34" charset="0"/>
                        <a:buChar char="•"/>
                      </a:pPr>
                      <a:r>
                        <a:rPr lang="nl-BE" sz="900" dirty="0"/>
                        <a:t>Wilcoxon rangtekentoets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2810806693"/>
                  </a:ext>
                </a:extLst>
              </a:tr>
              <a:tr h="353076">
                <a:tc>
                  <a:txBody>
                    <a:bodyPr/>
                    <a:lstStyle/>
                    <a:p>
                      <a:pPr marL="171450" indent="-171450">
                        <a:buFont typeface="Arial" panose="020B0604020202020204" pitchFamily="34" charset="0"/>
                        <a:buChar char="•"/>
                      </a:pPr>
                      <a:r>
                        <a:rPr lang="nl-BE" sz="900" dirty="0"/>
                        <a:t>Mann-</a:t>
                      </a:r>
                      <a:r>
                        <a:rPr lang="nl-BE" sz="900" dirty="0" err="1"/>
                        <a:t>Whitney</a:t>
                      </a:r>
                      <a:r>
                        <a:rPr lang="nl-BE" sz="900" dirty="0"/>
                        <a:t> toets </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541950377"/>
                  </a:ext>
                </a:extLst>
              </a:tr>
              <a:tr h="295752">
                <a:tc>
                  <a:txBody>
                    <a:bodyPr/>
                    <a:lstStyle/>
                    <a:p>
                      <a:pPr marL="171450" indent="-171450">
                        <a:buFont typeface="Arial" panose="020B0604020202020204" pitchFamily="34" charset="0"/>
                        <a:buChar char="•"/>
                      </a:pPr>
                      <a:r>
                        <a:rPr lang="nl-BE" sz="900" dirty="0"/>
                        <a:t>Friedman 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820669499"/>
                  </a:ext>
                </a:extLst>
              </a:tr>
              <a:tr h="383583">
                <a:tc>
                  <a:txBody>
                    <a:bodyPr/>
                    <a:lstStyle/>
                    <a:p>
                      <a:pPr marL="171450" indent="-171450">
                        <a:buFont typeface="Arial" panose="020B0604020202020204" pitchFamily="34" charset="0"/>
                        <a:buChar char="•"/>
                      </a:pPr>
                      <a:r>
                        <a:rPr lang="nl-BE" sz="900" dirty="0" err="1"/>
                        <a:t>Kruskal</a:t>
                      </a:r>
                      <a:r>
                        <a:rPr lang="nl-BE" sz="900" dirty="0"/>
                        <a:t>-Wallis toets </a:t>
                      </a:r>
                    </a:p>
                    <a:p>
                      <a:pPr marL="171450" indent="-171450">
                        <a:buFont typeface="Arial" panose="020B0604020202020204" pitchFamily="34" charset="0"/>
                        <a:buChar char="•"/>
                      </a:pPr>
                      <a:r>
                        <a:rPr lang="nl-BE" sz="900" dirty="0" err="1"/>
                        <a:t>Spearman</a:t>
                      </a:r>
                      <a:r>
                        <a:rPr lang="nl-BE" sz="900" dirty="0"/>
                        <a:t> rangcorrelatietoets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503519648"/>
                  </a:ext>
                </a:extLst>
              </a:tr>
              <a:tr h="295752">
                <a:tc>
                  <a:txBody>
                    <a:bodyPr/>
                    <a:lstStyle/>
                    <a:p>
                      <a:pPr marL="171450" indent="-171450">
                        <a:buFont typeface="Arial" panose="020B0604020202020204" pitchFamily="34" charset="0"/>
                        <a:buChar char="•"/>
                      </a:pPr>
                      <a:r>
                        <a:rPr lang="nl-BE" sz="900" dirty="0"/>
                        <a:t>Logistische regressie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905367483"/>
                  </a:ext>
                </a:extLst>
              </a:tr>
              <a:tr h="295752">
                <a:tc>
                  <a:txBody>
                    <a:bodyPr/>
                    <a:lstStyle/>
                    <a:p>
                      <a:pPr marL="171450" indent="-171450">
                        <a:buFont typeface="Arial" panose="020B0604020202020204" pitchFamily="34" charset="0"/>
                        <a:buChar char="•"/>
                      </a:pPr>
                      <a:r>
                        <a:rPr lang="nl-BE" sz="900" dirty="0"/>
                        <a:t>Loglineaire analyse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808130183"/>
                  </a:ext>
                </a:extLst>
              </a:tr>
              <a:tr h="295752">
                <a:tc>
                  <a:txBody>
                    <a:bodyPr/>
                    <a:lstStyle/>
                    <a:p>
                      <a:pPr marL="171450" indent="-171450">
                        <a:buFont typeface="Arial" panose="020B0604020202020204" pitchFamily="34" charset="0"/>
                        <a:buChar char="•"/>
                      </a:pPr>
                      <a:r>
                        <a:rPr lang="nl-BE" sz="900" dirty="0"/>
                        <a:t>Logistische regressie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441151215"/>
                  </a:ext>
                </a:extLst>
              </a:tr>
              <a:tr h="388340">
                <a:tc>
                  <a:txBody>
                    <a:bodyPr/>
                    <a:lstStyle/>
                    <a:p>
                      <a:pPr marL="171450" indent="-171450">
                        <a:buFont typeface="Arial" panose="020B0604020202020204" pitchFamily="34" charset="0"/>
                        <a:buChar char="•"/>
                      </a:pPr>
                      <a:r>
                        <a:rPr lang="nl-BE" sz="900" dirty="0"/>
                        <a:t>MANOVA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3003505826"/>
                  </a:ext>
                </a:extLst>
              </a:tr>
              <a:tr h="388340">
                <a:tc>
                  <a:txBody>
                    <a:bodyPr/>
                    <a:lstStyle/>
                    <a:p>
                      <a:pPr marL="171450" indent="-171450">
                        <a:buFont typeface="Arial" panose="020B0604020202020204" pitchFamily="34" charset="0"/>
                        <a:buChar char="•"/>
                      </a:pPr>
                      <a:r>
                        <a:rPr lang="nl-BE" sz="900" dirty="0"/>
                        <a:t>Factorial MANOVA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1426545209"/>
                  </a:ext>
                </a:extLst>
              </a:tr>
              <a:tr h="388340">
                <a:tc>
                  <a:txBody>
                    <a:bodyPr/>
                    <a:lstStyle/>
                    <a:p>
                      <a:pPr marL="171450" indent="-171450">
                        <a:buFont typeface="Arial" panose="020B0604020202020204" pitchFamily="34" charset="0"/>
                        <a:buChar char="•"/>
                      </a:pPr>
                      <a:r>
                        <a:rPr lang="nl-BE" sz="900" dirty="0"/>
                        <a:t>MANCOVA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24420842"/>
                  </a:ext>
                </a:extLst>
              </a:tr>
            </a:tbl>
          </a:graphicData>
        </a:graphic>
      </p:graphicFrame>
      <p:sp>
        <p:nvSpPr>
          <p:cNvPr id="92" name="Rectangle 91">
            <a:extLst>
              <a:ext uri="{FF2B5EF4-FFF2-40B4-BE49-F238E27FC236}">
                <a16:creationId xmlns:a16="http://schemas.microsoft.com/office/drawing/2014/main" id="{838DDEF0-43B8-4A92-A651-844BAF4F6F44}"/>
              </a:ext>
            </a:extLst>
          </p:cNvPr>
          <p:cNvSpPr/>
          <p:nvPr/>
        </p:nvSpPr>
        <p:spPr>
          <a:xfrm>
            <a:off x="5992862" y="430598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Beide</a:t>
            </a:r>
          </a:p>
        </p:txBody>
      </p:sp>
      <p:cxnSp>
        <p:nvCxnSpPr>
          <p:cNvPr id="93" name="Straight Arrow Connector 92">
            <a:extLst>
              <a:ext uri="{FF2B5EF4-FFF2-40B4-BE49-F238E27FC236}">
                <a16:creationId xmlns:a16="http://schemas.microsoft.com/office/drawing/2014/main" id="{D87290EF-50FC-4CE6-BABA-BF2AEC1D09AD}"/>
              </a:ext>
            </a:extLst>
          </p:cNvPr>
          <p:cNvCxnSpPr>
            <a:cxnSpLocks/>
            <a:stCxn id="23" idx="3"/>
            <a:endCxn id="92" idx="1"/>
          </p:cNvCxnSpPr>
          <p:nvPr/>
        </p:nvCxnSpPr>
        <p:spPr>
          <a:xfrm>
            <a:off x="5455978" y="3625021"/>
            <a:ext cx="536883" cy="80827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94" name="Straight Arrow Connector 93">
            <a:extLst>
              <a:ext uri="{FF2B5EF4-FFF2-40B4-BE49-F238E27FC236}">
                <a16:creationId xmlns:a16="http://schemas.microsoft.com/office/drawing/2014/main" id="{32A7FE00-92F1-42F4-9CA6-2D7D54210A65}"/>
              </a:ext>
            </a:extLst>
          </p:cNvPr>
          <p:cNvCxnSpPr>
            <a:cxnSpLocks/>
            <a:stCxn id="52" idx="3"/>
          </p:cNvCxnSpPr>
          <p:nvPr/>
        </p:nvCxnSpPr>
        <p:spPr>
          <a:xfrm>
            <a:off x="6953694" y="4812564"/>
            <a:ext cx="5069406"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95" name="TextBox 94">
            <a:extLst>
              <a:ext uri="{FF2B5EF4-FFF2-40B4-BE49-F238E27FC236}">
                <a16:creationId xmlns:a16="http://schemas.microsoft.com/office/drawing/2014/main" id="{9D1263EB-098B-4F10-98A9-2D8F062F9BC0}"/>
              </a:ext>
            </a:extLst>
          </p:cNvPr>
          <p:cNvSpPr txBox="1"/>
          <p:nvPr/>
        </p:nvSpPr>
        <p:spPr>
          <a:xfrm>
            <a:off x="7412579" y="427984"/>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Bij categorische AV: nominaal of ordinaal?</a:t>
            </a:r>
          </a:p>
        </p:txBody>
      </p:sp>
      <p:sp>
        <p:nvSpPr>
          <p:cNvPr id="96" name="Rectangle 95">
            <a:extLst>
              <a:ext uri="{FF2B5EF4-FFF2-40B4-BE49-F238E27FC236}">
                <a16:creationId xmlns:a16="http://schemas.microsoft.com/office/drawing/2014/main" id="{D02737FE-3FD5-464C-BB3F-55B5B4DB6A72}"/>
              </a:ext>
            </a:extLst>
          </p:cNvPr>
          <p:cNvSpPr/>
          <p:nvPr/>
        </p:nvSpPr>
        <p:spPr>
          <a:xfrm>
            <a:off x="8988868" y="593022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a:t>
            </a:r>
          </a:p>
        </p:txBody>
      </p:sp>
      <p:sp>
        <p:nvSpPr>
          <p:cNvPr id="97" name="Rectangle 96">
            <a:extLst>
              <a:ext uri="{FF2B5EF4-FFF2-40B4-BE49-F238E27FC236}">
                <a16:creationId xmlns:a16="http://schemas.microsoft.com/office/drawing/2014/main" id="{381A3B0D-05E4-4495-90AB-1889489EB642}"/>
              </a:ext>
            </a:extLst>
          </p:cNvPr>
          <p:cNvSpPr/>
          <p:nvPr/>
        </p:nvSpPr>
        <p:spPr>
          <a:xfrm>
            <a:off x="8996465" y="657446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Meer dan 2</a:t>
            </a:r>
          </a:p>
        </p:txBody>
      </p:sp>
      <p:sp>
        <p:nvSpPr>
          <p:cNvPr id="98" name="Rectangle 97">
            <a:extLst>
              <a:ext uri="{FF2B5EF4-FFF2-40B4-BE49-F238E27FC236}">
                <a16:creationId xmlns:a16="http://schemas.microsoft.com/office/drawing/2014/main" id="{32A75EBA-D1CB-451D-85AE-E6E9C62FF447}"/>
              </a:ext>
            </a:extLst>
          </p:cNvPr>
          <p:cNvSpPr/>
          <p:nvPr/>
        </p:nvSpPr>
        <p:spPr>
          <a:xfrm>
            <a:off x="10656602" y="576406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99" name="Rectangle 98">
            <a:extLst>
              <a:ext uri="{FF2B5EF4-FFF2-40B4-BE49-F238E27FC236}">
                <a16:creationId xmlns:a16="http://schemas.microsoft.com/office/drawing/2014/main" id="{6C5A23B2-C377-4688-A096-FFAB11DD4FAA}"/>
              </a:ext>
            </a:extLst>
          </p:cNvPr>
          <p:cNvSpPr/>
          <p:nvPr/>
        </p:nvSpPr>
        <p:spPr>
          <a:xfrm>
            <a:off x="10656602" y="608957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100" name="Rectangle 99">
            <a:extLst>
              <a:ext uri="{FF2B5EF4-FFF2-40B4-BE49-F238E27FC236}">
                <a16:creationId xmlns:a16="http://schemas.microsoft.com/office/drawing/2014/main" id="{4C9A50EC-A00D-474D-A161-D9DB6AEAD1D1}"/>
              </a:ext>
            </a:extLst>
          </p:cNvPr>
          <p:cNvSpPr/>
          <p:nvPr/>
        </p:nvSpPr>
        <p:spPr>
          <a:xfrm>
            <a:off x="10659426" y="642193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101" name="Rectangle 100">
            <a:extLst>
              <a:ext uri="{FF2B5EF4-FFF2-40B4-BE49-F238E27FC236}">
                <a16:creationId xmlns:a16="http://schemas.microsoft.com/office/drawing/2014/main" id="{F65C5E7C-0172-4DA5-8502-7F770DEE2B7D}"/>
              </a:ext>
            </a:extLst>
          </p:cNvPr>
          <p:cNvSpPr/>
          <p:nvPr/>
        </p:nvSpPr>
        <p:spPr>
          <a:xfrm>
            <a:off x="10649287" y="672875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cxnSp>
        <p:nvCxnSpPr>
          <p:cNvPr id="102" name="Straight Arrow Connector 101">
            <a:extLst>
              <a:ext uri="{FF2B5EF4-FFF2-40B4-BE49-F238E27FC236}">
                <a16:creationId xmlns:a16="http://schemas.microsoft.com/office/drawing/2014/main" id="{591D1ACD-1AB5-408A-A603-BFACEE53FBEE}"/>
              </a:ext>
            </a:extLst>
          </p:cNvPr>
          <p:cNvCxnSpPr>
            <a:cxnSpLocks/>
            <a:stCxn id="96" idx="3"/>
            <a:endCxn id="98" idx="1"/>
          </p:cNvCxnSpPr>
          <p:nvPr/>
        </p:nvCxnSpPr>
        <p:spPr>
          <a:xfrm flipV="1">
            <a:off x="9941649" y="5891374"/>
            <a:ext cx="714953" cy="166159"/>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103" name="Straight Arrow Connector 102">
            <a:extLst>
              <a:ext uri="{FF2B5EF4-FFF2-40B4-BE49-F238E27FC236}">
                <a16:creationId xmlns:a16="http://schemas.microsoft.com/office/drawing/2014/main" id="{BF882E85-60E5-4AE3-A75B-1E7840A0F402}"/>
              </a:ext>
            </a:extLst>
          </p:cNvPr>
          <p:cNvCxnSpPr>
            <a:cxnSpLocks/>
            <a:stCxn id="96" idx="3"/>
            <a:endCxn id="99" idx="1"/>
          </p:cNvCxnSpPr>
          <p:nvPr/>
        </p:nvCxnSpPr>
        <p:spPr>
          <a:xfrm>
            <a:off x="9941649" y="6057533"/>
            <a:ext cx="714953" cy="15935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4" name="Straight Arrow Connector 103">
            <a:extLst>
              <a:ext uri="{FF2B5EF4-FFF2-40B4-BE49-F238E27FC236}">
                <a16:creationId xmlns:a16="http://schemas.microsoft.com/office/drawing/2014/main" id="{CBAA9CD0-EFE9-4867-8E95-EABC30B398E8}"/>
              </a:ext>
            </a:extLst>
          </p:cNvPr>
          <p:cNvCxnSpPr>
            <a:cxnSpLocks/>
            <a:stCxn id="97" idx="3"/>
            <a:endCxn id="100" idx="1"/>
          </p:cNvCxnSpPr>
          <p:nvPr/>
        </p:nvCxnSpPr>
        <p:spPr>
          <a:xfrm flipV="1">
            <a:off x="9949246" y="6549244"/>
            <a:ext cx="710180" cy="15252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5" name="Straight Arrow Connector 104">
            <a:extLst>
              <a:ext uri="{FF2B5EF4-FFF2-40B4-BE49-F238E27FC236}">
                <a16:creationId xmlns:a16="http://schemas.microsoft.com/office/drawing/2014/main" id="{D7B02C01-3CC8-4D08-BC82-93586A324D82}"/>
              </a:ext>
            </a:extLst>
          </p:cNvPr>
          <p:cNvCxnSpPr>
            <a:cxnSpLocks/>
            <a:stCxn id="97" idx="3"/>
            <a:endCxn id="101" idx="1"/>
          </p:cNvCxnSpPr>
          <p:nvPr/>
        </p:nvCxnSpPr>
        <p:spPr>
          <a:xfrm>
            <a:off x="9949246" y="6701772"/>
            <a:ext cx="700041" cy="15429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6" name="Straight Arrow Connector 105">
            <a:extLst>
              <a:ext uri="{FF2B5EF4-FFF2-40B4-BE49-F238E27FC236}">
                <a16:creationId xmlns:a16="http://schemas.microsoft.com/office/drawing/2014/main" id="{1FD3AA2F-5E77-4ADC-8CBA-296B56C6A5F3}"/>
              </a:ext>
            </a:extLst>
          </p:cNvPr>
          <p:cNvCxnSpPr>
            <a:cxnSpLocks/>
            <a:stCxn id="98" idx="3"/>
          </p:cNvCxnSpPr>
          <p:nvPr/>
        </p:nvCxnSpPr>
        <p:spPr>
          <a:xfrm>
            <a:off x="11609385" y="5891374"/>
            <a:ext cx="567191" cy="0"/>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107" name="Straight Arrow Connector 106">
            <a:extLst>
              <a:ext uri="{FF2B5EF4-FFF2-40B4-BE49-F238E27FC236}">
                <a16:creationId xmlns:a16="http://schemas.microsoft.com/office/drawing/2014/main" id="{8937E4BE-E114-401B-B906-91B001D7D680}"/>
              </a:ext>
            </a:extLst>
          </p:cNvPr>
          <p:cNvCxnSpPr>
            <a:cxnSpLocks/>
            <a:stCxn id="99" idx="3"/>
          </p:cNvCxnSpPr>
          <p:nvPr/>
        </p:nvCxnSpPr>
        <p:spPr>
          <a:xfrm flipV="1">
            <a:off x="11609384" y="6215662"/>
            <a:ext cx="566381" cy="122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8" name="Straight Arrow Connector 107">
            <a:extLst>
              <a:ext uri="{FF2B5EF4-FFF2-40B4-BE49-F238E27FC236}">
                <a16:creationId xmlns:a16="http://schemas.microsoft.com/office/drawing/2014/main" id="{0929AD6F-73C6-4174-91CB-489055F92111}"/>
              </a:ext>
            </a:extLst>
          </p:cNvPr>
          <p:cNvCxnSpPr>
            <a:cxnSpLocks/>
            <a:stCxn id="100" idx="3"/>
          </p:cNvCxnSpPr>
          <p:nvPr/>
        </p:nvCxnSpPr>
        <p:spPr>
          <a:xfrm>
            <a:off x="11612208" y="6549245"/>
            <a:ext cx="57556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9" name="Straight Arrow Connector 108">
            <a:extLst>
              <a:ext uri="{FF2B5EF4-FFF2-40B4-BE49-F238E27FC236}">
                <a16:creationId xmlns:a16="http://schemas.microsoft.com/office/drawing/2014/main" id="{17EDA111-5521-4B20-8B2C-C0AA4D7727B4}"/>
              </a:ext>
            </a:extLst>
          </p:cNvPr>
          <p:cNvCxnSpPr>
            <a:cxnSpLocks/>
            <a:stCxn id="101" idx="3"/>
          </p:cNvCxnSpPr>
          <p:nvPr/>
        </p:nvCxnSpPr>
        <p:spPr>
          <a:xfrm flipV="1">
            <a:off x="11602068" y="6856068"/>
            <a:ext cx="579464"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10" name="Rectangle 109">
            <a:extLst>
              <a:ext uri="{FF2B5EF4-FFF2-40B4-BE49-F238E27FC236}">
                <a16:creationId xmlns:a16="http://schemas.microsoft.com/office/drawing/2014/main" id="{ACE68A54-568D-4B4F-BA14-D3767B116102}"/>
              </a:ext>
            </a:extLst>
          </p:cNvPr>
          <p:cNvSpPr/>
          <p:nvPr/>
        </p:nvSpPr>
        <p:spPr>
          <a:xfrm>
            <a:off x="7507507" y="523642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Nominaal</a:t>
            </a:r>
          </a:p>
        </p:txBody>
      </p:sp>
      <p:sp>
        <p:nvSpPr>
          <p:cNvPr id="111" name="Rectangle 110">
            <a:extLst>
              <a:ext uri="{FF2B5EF4-FFF2-40B4-BE49-F238E27FC236}">
                <a16:creationId xmlns:a16="http://schemas.microsoft.com/office/drawing/2014/main" id="{646262F7-32A7-4363-8867-A13C455DB1D1}"/>
              </a:ext>
            </a:extLst>
          </p:cNvPr>
          <p:cNvSpPr/>
          <p:nvPr/>
        </p:nvSpPr>
        <p:spPr>
          <a:xfrm>
            <a:off x="7520143" y="626917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Ordinaal</a:t>
            </a:r>
          </a:p>
        </p:txBody>
      </p:sp>
      <p:cxnSp>
        <p:nvCxnSpPr>
          <p:cNvPr id="112" name="Straight Arrow Connector 111">
            <a:extLst>
              <a:ext uri="{FF2B5EF4-FFF2-40B4-BE49-F238E27FC236}">
                <a16:creationId xmlns:a16="http://schemas.microsoft.com/office/drawing/2014/main" id="{B9C206CA-E8BA-4BA8-9B14-782B792B3105}"/>
              </a:ext>
            </a:extLst>
          </p:cNvPr>
          <p:cNvCxnSpPr>
            <a:cxnSpLocks/>
            <a:stCxn id="53" idx="3"/>
            <a:endCxn id="110" idx="1"/>
          </p:cNvCxnSpPr>
          <p:nvPr/>
        </p:nvCxnSpPr>
        <p:spPr>
          <a:xfrm flipV="1">
            <a:off x="6945643" y="5363735"/>
            <a:ext cx="561863" cy="522607"/>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13" name="Straight Arrow Connector 112">
            <a:extLst>
              <a:ext uri="{FF2B5EF4-FFF2-40B4-BE49-F238E27FC236}">
                <a16:creationId xmlns:a16="http://schemas.microsoft.com/office/drawing/2014/main" id="{1DEB3FDA-3EAA-43F5-86BA-2EF5345CE4EE}"/>
              </a:ext>
            </a:extLst>
          </p:cNvPr>
          <p:cNvCxnSpPr>
            <a:cxnSpLocks/>
            <a:stCxn id="53" idx="3"/>
            <a:endCxn id="111" idx="1"/>
          </p:cNvCxnSpPr>
          <p:nvPr/>
        </p:nvCxnSpPr>
        <p:spPr>
          <a:xfrm>
            <a:off x="6945643" y="5886342"/>
            <a:ext cx="574499" cy="510147"/>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114" name="Straight Arrow Connector 113">
            <a:extLst>
              <a:ext uri="{FF2B5EF4-FFF2-40B4-BE49-F238E27FC236}">
                <a16:creationId xmlns:a16="http://schemas.microsoft.com/office/drawing/2014/main" id="{F7BC28EB-7802-4243-984E-D9BA15170706}"/>
              </a:ext>
            </a:extLst>
          </p:cNvPr>
          <p:cNvCxnSpPr>
            <a:cxnSpLocks/>
            <a:stCxn id="110" idx="3"/>
            <a:endCxn id="133" idx="1"/>
          </p:cNvCxnSpPr>
          <p:nvPr/>
        </p:nvCxnSpPr>
        <p:spPr>
          <a:xfrm flipV="1">
            <a:off x="8460288" y="5198176"/>
            <a:ext cx="2204364" cy="16556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5" name="Straight Arrow Connector 114">
            <a:extLst>
              <a:ext uri="{FF2B5EF4-FFF2-40B4-BE49-F238E27FC236}">
                <a16:creationId xmlns:a16="http://schemas.microsoft.com/office/drawing/2014/main" id="{EFDAB80B-EC43-4EE1-A264-67B7A4426992}"/>
              </a:ext>
            </a:extLst>
          </p:cNvPr>
          <p:cNvCxnSpPr>
            <a:cxnSpLocks/>
            <a:stCxn id="111" idx="3"/>
            <a:endCxn id="96" idx="1"/>
          </p:cNvCxnSpPr>
          <p:nvPr/>
        </p:nvCxnSpPr>
        <p:spPr>
          <a:xfrm flipV="1">
            <a:off x="8472924" y="6057533"/>
            <a:ext cx="515944" cy="338956"/>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116" name="Straight Arrow Connector 115">
            <a:extLst>
              <a:ext uri="{FF2B5EF4-FFF2-40B4-BE49-F238E27FC236}">
                <a16:creationId xmlns:a16="http://schemas.microsoft.com/office/drawing/2014/main" id="{A8DAAF80-0101-45A1-BD8D-93742278F755}"/>
              </a:ext>
            </a:extLst>
          </p:cNvPr>
          <p:cNvCxnSpPr>
            <a:cxnSpLocks/>
            <a:stCxn id="111" idx="3"/>
            <a:endCxn id="97" idx="1"/>
          </p:cNvCxnSpPr>
          <p:nvPr/>
        </p:nvCxnSpPr>
        <p:spPr>
          <a:xfrm>
            <a:off x="8472924" y="6396488"/>
            <a:ext cx="523540" cy="30528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33" name="Rectangle 132">
            <a:extLst>
              <a:ext uri="{FF2B5EF4-FFF2-40B4-BE49-F238E27FC236}">
                <a16:creationId xmlns:a16="http://schemas.microsoft.com/office/drawing/2014/main" id="{ABDFDD3A-FD55-4AD8-A07C-D32031676684}"/>
              </a:ext>
            </a:extLst>
          </p:cNvPr>
          <p:cNvSpPr/>
          <p:nvPr/>
        </p:nvSpPr>
        <p:spPr>
          <a:xfrm>
            <a:off x="10664652" y="507086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144" name="Rectangle 143">
            <a:extLst>
              <a:ext uri="{FF2B5EF4-FFF2-40B4-BE49-F238E27FC236}">
                <a16:creationId xmlns:a16="http://schemas.microsoft.com/office/drawing/2014/main" id="{D9AEFC00-DD16-44CB-810A-689CF89D2CBA}"/>
              </a:ext>
            </a:extLst>
          </p:cNvPr>
          <p:cNvSpPr/>
          <p:nvPr/>
        </p:nvSpPr>
        <p:spPr>
          <a:xfrm>
            <a:off x="10646580" y="543728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cxnSp>
        <p:nvCxnSpPr>
          <p:cNvPr id="150" name="Straight Arrow Connector 149">
            <a:extLst>
              <a:ext uri="{FF2B5EF4-FFF2-40B4-BE49-F238E27FC236}">
                <a16:creationId xmlns:a16="http://schemas.microsoft.com/office/drawing/2014/main" id="{1FAD0767-08F7-4619-96F5-AEFCCF0988BA}"/>
              </a:ext>
            </a:extLst>
          </p:cNvPr>
          <p:cNvCxnSpPr>
            <a:cxnSpLocks/>
            <a:stCxn id="110" idx="3"/>
            <a:endCxn id="144" idx="1"/>
          </p:cNvCxnSpPr>
          <p:nvPr/>
        </p:nvCxnSpPr>
        <p:spPr>
          <a:xfrm>
            <a:off x="8460288" y="5363735"/>
            <a:ext cx="2186292" cy="200858"/>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53" name="Straight Arrow Connector 152">
            <a:extLst>
              <a:ext uri="{FF2B5EF4-FFF2-40B4-BE49-F238E27FC236}">
                <a16:creationId xmlns:a16="http://schemas.microsoft.com/office/drawing/2014/main" id="{810DD2B1-AC05-4C3C-94F2-1CEB7949146F}"/>
              </a:ext>
            </a:extLst>
          </p:cNvPr>
          <p:cNvCxnSpPr>
            <a:cxnSpLocks/>
            <a:stCxn id="133" idx="3"/>
          </p:cNvCxnSpPr>
          <p:nvPr/>
        </p:nvCxnSpPr>
        <p:spPr>
          <a:xfrm>
            <a:off x="11617434" y="5198175"/>
            <a:ext cx="543249"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56" name="Straight Arrow Connector 155">
            <a:extLst>
              <a:ext uri="{FF2B5EF4-FFF2-40B4-BE49-F238E27FC236}">
                <a16:creationId xmlns:a16="http://schemas.microsoft.com/office/drawing/2014/main" id="{C310CB75-1EA4-428A-8AED-E7B290126272}"/>
              </a:ext>
            </a:extLst>
          </p:cNvPr>
          <p:cNvCxnSpPr>
            <a:cxnSpLocks/>
            <a:stCxn id="144" idx="3"/>
          </p:cNvCxnSpPr>
          <p:nvPr/>
        </p:nvCxnSpPr>
        <p:spPr>
          <a:xfrm>
            <a:off x="11599362" y="5564592"/>
            <a:ext cx="577214" cy="0"/>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
        <p:nvSpPr>
          <p:cNvPr id="125" name="Rectangle 124">
            <a:extLst>
              <a:ext uri="{FF2B5EF4-FFF2-40B4-BE49-F238E27FC236}">
                <a16:creationId xmlns:a16="http://schemas.microsoft.com/office/drawing/2014/main" id="{103C826C-28D0-4687-9030-226058BFCD03}"/>
              </a:ext>
            </a:extLst>
          </p:cNvPr>
          <p:cNvSpPr/>
          <p:nvPr/>
        </p:nvSpPr>
        <p:spPr>
          <a:xfrm>
            <a:off x="10674607" y="3479537"/>
            <a:ext cx="952427" cy="27432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 en verschillende</a:t>
            </a:r>
          </a:p>
        </p:txBody>
      </p:sp>
      <p:cxnSp>
        <p:nvCxnSpPr>
          <p:cNvPr id="126" name="Straight Arrow Connector 125">
            <a:extLst>
              <a:ext uri="{FF2B5EF4-FFF2-40B4-BE49-F238E27FC236}">
                <a16:creationId xmlns:a16="http://schemas.microsoft.com/office/drawing/2014/main" id="{6FDDEAB3-17CF-46FC-9AF5-4203B6CC8159}"/>
              </a:ext>
            </a:extLst>
          </p:cNvPr>
          <p:cNvCxnSpPr>
            <a:cxnSpLocks/>
            <a:stCxn id="25" idx="3"/>
            <a:endCxn id="125" idx="1"/>
          </p:cNvCxnSpPr>
          <p:nvPr/>
        </p:nvCxnSpPr>
        <p:spPr>
          <a:xfrm flipV="1">
            <a:off x="6965612" y="3616700"/>
            <a:ext cx="3708994" cy="469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30" name="Straight Arrow Connector 129">
            <a:extLst>
              <a:ext uri="{FF2B5EF4-FFF2-40B4-BE49-F238E27FC236}">
                <a16:creationId xmlns:a16="http://schemas.microsoft.com/office/drawing/2014/main" id="{ABF727C3-614D-4F30-B279-42182219A65E}"/>
              </a:ext>
            </a:extLst>
          </p:cNvPr>
          <p:cNvCxnSpPr>
            <a:cxnSpLocks/>
            <a:stCxn id="125" idx="3"/>
          </p:cNvCxnSpPr>
          <p:nvPr/>
        </p:nvCxnSpPr>
        <p:spPr>
          <a:xfrm>
            <a:off x="11627034" y="3616700"/>
            <a:ext cx="566735"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23" name="Rechthoek 122">
            <a:extLst>
              <a:ext uri="{FF2B5EF4-FFF2-40B4-BE49-F238E27FC236}">
                <a16:creationId xmlns:a16="http://schemas.microsoft.com/office/drawing/2014/main" id="{6843F54F-30B2-40AE-9E9A-0824B077C728}"/>
              </a:ext>
            </a:extLst>
          </p:cNvPr>
          <p:cNvSpPr/>
          <p:nvPr/>
        </p:nvSpPr>
        <p:spPr>
          <a:xfrm>
            <a:off x="12218524" y="5723096"/>
            <a:ext cx="3843634" cy="334438"/>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4" name="Tijdelijke aanduiding voor dianummer 3">
            <a:extLst>
              <a:ext uri="{FF2B5EF4-FFF2-40B4-BE49-F238E27FC236}">
                <a16:creationId xmlns:a16="http://schemas.microsoft.com/office/drawing/2014/main" id="{427DE994-F074-4C0D-8953-B2E6B5E2818D}"/>
              </a:ext>
            </a:extLst>
          </p:cNvPr>
          <p:cNvSpPr txBox="1">
            <a:spLocks/>
          </p:cNvSpPr>
          <p:nvPr/>
        </p:nvSpPr>
        <p:spPr>
          <a:xfrm>
            <a:off x="16263830" y="8959510"/>
            <a:ext cx="921880" cy="519289"/>
          </a:xfrm>
          <a:prstGeom prst="rect">
            <a:avLst/>
          </a:prstGeom>
        </p:spPr>
        <p:txBody>
          <a:bodyPr vert="horz" lIns="91440" tIns="45720" rIns="91440" bIns="45720" rtlCol="0" anchor="ctr"/>
          <a:lstStyle>
            <a:defPPr>
              <a:defRPr lang="en-US"/>
            </a:defPPr>
            <a:lvl1pPr marL="0" algn="r" defTabSz="1300368" rtl="0" eaLnBrk="1" latinLnBrk="0" hangingPunct="1">
              <a:defRPr sz="1707" kern="1200">
                <a:solidFill>
                  <a:schemeClr val="tx1">
                    <a:tint val="75000"/>
                  </a:schemeClr>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a:lstStyle>
          <a:p>
            <a:fld id="{7AE184E0-0BD4-4705-A12B-9B71DDE63301}" type="slidenum">
              <a:rPr lang="en-GB" smtClean="0"/>
              <a:pPr/>
              <a:t>109</a:t>
            </a:fld>
            <a:endParaRPr lang="en-GB" dirty="0"/>
          </a:p>
        </p:txBody>
      </p:sp>
    </p:spTree>
    <p:extLst>
      <p:ext uri="{BB962C8B-B14F-4D97-AF65-F5344CB8AC3E}">
        <p14:creationId xmlns:p14="http://schemas.microsoft.com/office/powerpoint/2010/main" val="4036096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279B9B-2317-4D28-7572-CA319F628835}"/>
              </a:ext>
            </a:extLst>
          </p:cNvPr>
          <p:cNvSpPr>
            <a:spLocks noGrp="1"/>
          </p:cNvSpPr>
          <p:nvPr>
            <p:ph type="title"/>
          </p:nvPr>
        </p:nvSpPr>
        <p:spPr/>
        <p:txBody>
          <a:bodyPr/>
          <a:lstStyle/>
          <a:p>
            <a:r>
              <a:rPr lang="nl-NL" dirty="0"/>
              <a:t>Voorbeeldexamenvraag 2_gebruik flowchart</a:t>
            </a:r>
          </a:p>
        </p:txBody>
      </p:sp>
      <p:sp>
        <p:nvSpPr>
          <p:cNvPr id="3" name="Tijdelijke aanduiding voor inhoud 2">
            <a:extLst>
              <a:ext uri="{FF2B5EF4-FFF2-40B4-BE49-F238E27FC236}">
                <a16:creationId xmlns:a16="http://schemas.microsoft.com/office/drawing/2014/main" id="{52E6684B-B5D5-06E2-0987-80263CE15420}"/>
              </a:ext>
            </a:extLst>
          </p:cNvPr>
          <p:cNvSpPr>
            <a:spLocks noGrp="1"/>
          </p:cNvSpPr>
          <p:nvPr>
            <p:ph idx="1"/>
          </p:nvPr>
        </p:nvSpPr>
        <p:spPr/>
        <p:txBody>
          <a:bodyPr>
            <a:normAutofit/>
          </a:bodyPr>
          <a:lstStyle/>
          <a:p>
            <a:pPr algn="just"/>
            <a:r>
              <a:rPr lang="nl-NL" b="1" dirty="0"/>
              <a:t>Er is onderzoek gedaan naar sociaal gedrag in twee groepen peuters. </a:t>
            </a:r>
          </a:p>
          <a:p>
            <a:pPr algn="just"/>
            <a:r>
              <a:rPr lang="nl-NL" b="1" dirty="0"/>
              <a:t>De onderzoekshypothese is dat peuters die overdag naar de kinderopvang gaan zich pro-socialer gedragen vergeleken met peuters die thuis opgroeien.</a:t>
            </a:r>
          </a:p>
          <a:p>
            <a:r>
              <a:rPr lang="nl-NL" dirty="0"/>
              <a:t>OV: </a:t>
            </a:r>
            <a:r>
              <a:rPr lang="nl-NL" b="1" i="1" dirty="0">
                <a:solidFill>
                  <a:srgbClr val="C00000"/>
                </a:solidFill>
                <a:highlight>
                  <a:srgbClr val="FFFF00"/>
                </a:highlight>
              </a:rPr>
              <a:t>“Verschillen peuters die naar de opvang gaan gemiddeld in de mate van socialiteit vergeleken met peuters die thuis opgroeien?</a:t>
            </a:r>
          </a:p>
          <a:p>
            <a:r>
              <a:rPr lang="nl-NL" dirty="0">
                <a:solidFill>
                  <a:schemeClr val="tx1"/>
                </a:solidFill>
              </a:rPr>
              <a:t>(de mate van socialiteit is gemeten op een schaal van 0 tot 10)</a:t>
            </a:r>
          </a:p>
          <a:p>
            <a:r>
              <a:rPr lang="nl-NL" b="1" u="sng" dirty="0"/>
              <a:t>Welke statistische analysetechniek pas je toe?</a:t>
            </a:r>
          </a:p>
          <a:p>
            <a:endParaRPr lang="nl-NL" i="1" dirty="0"/>
          </a:p>
          <a:p>
            <a:r>
              <a:rPr lang="nl-NL" dirty="0"/>
              <a:t>A. Afhankelijke t-toets.</a:t>
            </a:r>
          </a:p>
          <a:p>
            <a:r>
              <a:rPr lang="nl-NL" dirty="0"/>
              <a:t>B. Chi-kwadraat toets</a:t>
            </a:r>
          </a:p>
          <a:p>
            <a:r>
              <a:rPr lang="nl-NL" dirty="0">
                <a:highlight>
                  <a:srgbClr val="FFFF00"/>
                </a:highlight>
              </a:rPr>
              <a:t>C. Onafhankelijke t-toets.</a:t>
            </a:r>
          </a:p>
          <a:p>
            <a:r>
              <a:rPr lang="nl-NL" dirty="0"/>
              <a:t>D. Logistische regressie.</a:t>
            </a:r>
          </a:p>
          <a:p>
            <a:endParaRPr lang="nl-NL" dirty="0"/>
          </a:p>
        </p:txBody>
      </p:sp>
      <p:sp>
        <p:nvSpPr>
          <p:cNvPr id="4" name="Tijdelijke aanduiding voor dianummer 3">
            <a:extLst>
              <a:ext uri="{FF2B5EF4-FFF2-40B4-BE49-F238E27FC236}">
                <a16:creationId xmlns:a16="http://schemas.microsoft.com/office/drawing/2014/main" id="{6FE85114-BBA5-0A84-2B8C-96AA9B6FA8BE}"/>
              </a:ext>
            </a:extLst>
          </p:cNvPr>
          <p:cNvSpPr>
            <a:spLocks noGrp="1"/>
          </p:cNvSpPr>
          <p:nvPr>
            <p:ph type="sldNum" sz="quarter" idx="12"/>
          </p:nvPr>
        </p:nvSpPr>
        <p:spPr/>
        <p:txBody>
          <a:bodyPr/>
          <a:lstStyle/>
          <a:p>
            <a:fld id="{7AE184E0-0BD4-4705-A12B-9B71DDE63301}" type="slidenum">
              <a:rPr lang="en-GB" noProof="0" smtClean="0"/>
              <a:t>11</a:t>
            </a:fld>
            <a:endParaRPr lang="en-GB" noProof="0" dirty="0"/>
          </a:p>
        </p:txBody>
      </p:sp>
      <p:sp>
        <p:nvSpPr>
          <p:cNvPr id="5" name="Tijdelijke aanduiding voor inhoud 4">
            <a:extLst>
              <a:ext uri="{FF2B5EF4-FFF2-40B4-BE49-F238E27FC236}">
                <a16:creationId xmlns:a16="http://schemas.microsoft.com/office/drawing/2014/main" id="{ABDFA419-9AE6-877D-6BD8-FA2283504A85}"/>
              </a:ext>
            </a:extLst>
          </p:cNvPr>
          <p:cNvSpPr>
            <a:spLocks noGrp="1"/>
          </p:cNvSpPr>
          <p:nvPr>
            <p:ph idx="13"/>
          </p:nvPr>
        </p:nvSpPr>
        <p:spPr/>
        <p:txBody>
          <a:bodyPr/>
          <a:lstStyle/>
          <a:p>
            <a:endParaRPr lang="nl-NL"/>
          </a:p>
        </p:txBody>
      </p:sp>
    </p:spTree>
    <p:extLst>
      <p:ext uri="{BB962C8B-B14F-4D97-AF65-F5344CB8AC3E}">
        <p14:creationId xmlns:p14="http://schemas.microsoft.com/office/powerpoint/2010/main" val="206589869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CF831F02-A29B-483E-ADEA-2018C2ABCF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4540" y="5672166"/>
            <a:ext cx="7586530" cy="3751581"/>
          </a:xfrm>
          <a:prstGeom prst="rect">
            <a:avLst/>
          </a:prstGeom>
        </p:spPr>
      </p:pic>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Wilcoxon rangteken 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p:txBody>
          <a:bodyPr/>
          <a:lstStyle/>
          <a:p>
            <a:r>
              <a:rPr lang="nl-BE" b="1" dirty="0"/>
              <a:t>Stap 2. </a:t>
            </a:r>
            <a:r>
              <a:rPr lang="nl-BE" dirty="0"/>
              <a:t>Datacontrole</a:t>
            </a:r>
          </a:p>
          <a:p>
            <a:pPr lvl="1"/>
            <a:r>
              <a:rPr lang="nl-BE" b="1" dirty="0"/>
              <a:t>Inconsistentiecheck</a:t>
            </a:r>
            <a:r>
              <a:rPr lang="nl-BE" dirty="0"/>
              <a:t>:</a:t>
            </a:r>
          </a:p>
          <a:p>
            <a:pPr lvl="2"/>
            <a:endParaRPr lang="nl-BE" dirty="0"/>
          </a:p>
          <a:p>
            <a:pPr lvl="2"/>
            <a:endParaRPr lang="nl-BE" dirty="0"/>
          </a:p>
          <a:p>
            <a:pPr lvl="2"/>
            <a:endParaRPr lang="nl-BE" dirty="0"/>
          </a:p>
          <a:p>
            <a:pPr lvl="2"/>
            <a:r>
              <a:rPr lang="nl-BE" b="1" dirty="0"/>
              <a:t>582 </a:t>
            </a:r>
            <a:r>
              <a:rPr lang="nl-BE" b="1" i="1" dirty="0"/>
              <a:t>missing!</a:t>
            </a:r>
          </a:p>
          <a:p>
            <a:pPr lvl="3"/>
            <a:r>
              <a:rPr lang="nl-BE" dirty="0"/>
              <a:t>Logische verklaring: 582</a:t>
            </a:r>
            <a:br>
              <a:rPr lang="nl-BE" dirty="0"/>
            </a:br>
            <a:r>
              <a:rPr lang="nl-BE" dirty="0"/>
              <a:t>respondenten antwoordden</a:t>
            </a:r>
            <a:br>
              <a:rPr lang="nl-BE" dirty="0"/>
            </a:br>
            <a:r>
              <a:rPr lang="nl-BE" dirty="0"/>
              <a:t>niet, want die zaten niet in</a:t>
            </a:r>
            <a:br>
              <a:rPr lang="nl-BE" dirty="0"/>
            </a:br>
            <a:r>
              <a:rPr lang="nl-BE" dirty="0"/>
              <a:t>een relatie op dat moment</a:t>
            </a:r>
          </a:p>
          <a:p>
            <a:endParaRPr lang="nl-BE" dirty="0"/>
          </a:p>
        </p:txBody>
      </p:sp>
      <p:pic>
        <p:nvPicPr>
          <p:cNvPr id="8" name="Afbeelding 7">
            <a:extLst>
              <a:ext uri="{FF2B5EF4-FFF2-40B4-BE49-F238E27FC236}">
                <a16:creationId xmlns:a16="http://schemas.microsoft.com/office/drawing/2014/main" id="{E6A1933E-8456-4C25-BDBB-ECCCCAB36F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1346" y="3312714"/>
            <a:ext cx="7653194" cy="768720"/>
          </a:xfrm>
          <a:prstGeom prst="rect">
            <a:avLst/>
          </a:prstGeom>
        </p:spPr>
      </p:pic>
      <p:sp>
        <p:nvSpPr>
          <p:cNvPr id="11" name="Tijdelijke aanduiding voor dianummer 3">
            <a:extLst>
              <a:ext uri="{FF2B5EF4-FFF2-40B4-BE49-F238E27FC236}">
                <a16:creationId xmlns:a16="http://schemas.microsoft.com/office/drawing/2014/main" id="{E92B4307-79E9-4424-B212-09EC974E3AE2}"/>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110</a:t>
            </a:fld>
            <a:endParaRPr lang="en-GB" noProof="0" dirty="0"/>
          </a:p>
        </p:txBody>
      </p:sp>
      <p:sp>
        <p:nvSpPr>
          <p:cNvPr id="10" name="Ovaal 9">
            <a:extLst>
              <a:ext uri="{FF2B5EF4-FFF2-40B4-BE49-F238E27FC236}">
                <a16:creationId xmlns:a16="http://schemas.microsoft.com/office/drawing/2014/main" id="{230CDAB1-2D39-405B-936F-882AAA24EBCB}"/>
              </a:ext>
            </a:extLst>
          </p:cNvPr>
          <p:cNvSpPr/>
          <p:nvPr/>
        </p:nvSpPr>
        <p:spPr>
          <a:xfrm>
            <a:off x="12526762" y="8649906"/>
            <a:ext cx="726667" cy="475989"/>
          </a:xfrm>
          <a:prstGeom prst="ellipse">
            <a:avLst/>
          </a:prstGeom>
          <a:noFill/>
          <a:ln w="31750">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9" name="Afbeelding 8">
            <a:extLst>
              <a:ext uri="{FF2B5EF4-FFF2-40B4-BE49-F238E27FC236}">
                <a16:creationId xmlns:a16="http://schemas.microsoft.com/office/drawing/2014/main" id="{0B91D4B1-35BF-4B7D-8019-44D1B1CA81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4540" y="1563776"/>
            <a:ext cx="7586530" cy="4001686"/>
          </a:xfrm>
          <a:prstGeom prst="rect">
            <a:avLst/>
          </a:prstGeom>
        </p:spPr>
      </p:pic>
      <p:sp>
        <p:nvSpPr>
          <p:cNvPr id="13" name="Tijdelijke aanduiding voor inhoud 12">
            <a:extLst>
              <a:ext uri="{FF2B5EF4-FFF2-40B4-BE49-F238E27FC236}">
                <a16:creationId xmlns:a16="http://schemas.microsoft.com/office/drawing/2014/main" id="{E6457AEF-8D43-4947-94ED-038D4FF93A09}"/>
              </a:ext>
            </a:extLst>
          </p:cNvPr>
          <p:cNvSpPr>
            <a:spLocks noGrp="1"/>
          </p:cNvSpPr>
          <p:nvPr>
            <p:ph idx="13"/>
          </p:nvPr>
        </p:nvSpPr>
        <p:spPr/>
        <p:txBody>
          <a:bodyPr/>
          <a:lstStyle/>
          <a:p>
            <a:endParaRPr lang="nl-BE"/>
          </a:p>
        </p:txBody>
      </p:sp>
      <p:sp>
        <p:nvSpPr>
          <p:cNvPr id="14" name="Ovaal 13">
            <a:extLst>
              <a:ext uri="{FF2B5EF4-FFF2-40B4-BE49-F238E27FC236}">
                <a16:creationId xmlns:a16="http://schemas.microsoft.com/office/drawing/2014/main" id="{5718A8A8-3F90-417A-89CE-E9E23E7C0EF2}"/>
              </a:ext>
            </a:extLst>
          </p:cNvPr>
          <p:cNvSpPr/>
          <p:nvPr/>
        </p:nvSpPr>
        <p:spPr>
          <a:xfrm>
            <a:off x="12548276" y="4812252"/>
            <a:ext cx="705153" cy="381418"/>
          </a:xfrm>
          <a:prstGeom prst="ellipse">
            <a:avLst/>
          </a:prstGeom>
          <a:noFill/>
          <a:ln w="31750">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2436997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Wilcoxon rangteken 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289090"/>
          </a:xfrm>
        </p:spPr>
        <p:txBody>
          <a:bodyPr>
            <a:normAutofit/>
          </a:bodyPr>
          <a:lstStyle/>
          <a:p>
            <a:r>
              <a:rPr lang="nl-BE" b="1" dirty="0"/>
              <a:t>Stap 2. </a:t>
            </a:r>
            <a:r>
              <a:rPr lang="nl-BE" dirty="0"/>
              <a:t>Datacontrole</a:t>
            </a:r>
          </a:p>
          <a:p>
            <a:pPr lvl="1"/>
            <a:r>
              <a:rPr lang="nl-BE" b="1" dirty="0"/>
              <a:t>Assumptiecheck</a:t>
            </a:r>
            <a:r>
              <a:rPr lang="nl-BE" dirty="0"/>
              <a:t>:</a:t>
            </a:r>
          </a:p>
          <a:p>
            <a:pPr marL="1821150" lvl="2" indent="-514350">
              <a:buFont typeface="+mj-lt"/>
              <a:buAutoNum type="arabicPeriod"/>
            </a:pPr>
            <a:r>
              <a:rPr lang="nl-BE" dirty="0"/>
              <a:t>Afhankelijke variabele = ordinaal of metrisch</a:t>
            </a:r>
          </a:p>
          <a:p>
            <a:pPr marL="2393550" lvl="3" indent="-514350"/>
            <a:r>
              <a:rPr lang="nl-BE" dirty="0"/>
              <a:t>Oké: relatiestress is ordinaal</a:t>
            </a:r>
          </a:p>
          <a:p>
            <a:pPr marL="1821150" lvl="2" indent="-514350">
              <a:buFont typeface="+mj-lt"/>
              <a:buAutoNum type="arabicPeriod"/>
            </a:pPr>
            <a:r>
              <a:rPr lang="nl-BE" dirty="0"/>
              <a:t>Onafhankelijke variabele = categorisch, max twee groepen</a:t>
            </a:r>
          </a:p>
          <a:p>
            <a:pPr marL="2393550" lvl="3" indent="-514350"/>
            <a:r>
              <a:rPr lang="nl-BE" dirty="0"/>
              <a:t>Oké: voor de lockdownperiode vs. tijdens</a:t>
            </a:r>
          </a:p>
          <a:p>
            <a:pPr marL="1821150" lvl="2" indent="-514350">
              <a:buFont typeface="+mj-lt"/>
              <a:buAutoNum type="arabicPeriod"/>
            </a:pPr>
            <a:r>
              <a:rPr lang="nl-BE" dirty="0"/>
              <a:t>Afhankelijke groepen onderzoekseenheden</a:t>
            </a:r>
          </a:p>
          <a:p>
            <a:pPr marL="2393550" lvl="3" indent="-514350"/>
            <a:r>
              <a:rPr lang="nl-BE" dirty="0"/>
              <a:t>Oké: zelfde respondenten in elke groep</a:t>
            </a:r>
          </a:p>
          <a:p>
            <a:pPr marL="1234350" lvl="1" indent="-514350"/>
            <a:endParaRPr lang="nl-BE" dirty="0"/>
          </a:p>
          <a:p>
            <a:pPr marL="1234350" lvl="1" indent="-514350"/>
            <a:r>
              <a:rPr lang="nl-BE" b="1" dirty="0">
                <a:solidFill>
                  <a:srgbClr val="C00000"/>
                </a:solidFill>
                <a:highlight>
                  <a:srgbClr val="FFFF00"/>
                </a:highlight>
              </a:rPr>
              <a:t>Minder streng</a:t>
            </a:r>
            <a:r>
              <a:rPr lang="nl-BE" dirty="0">
                <a:solidFill>
                  <a:srgbClr val="C00000"/>
                </a:solidFill>
                <a:highlight>
                  <a:srgbClr val="FFFF00"/>
                </a:highlight>
              </a:rPr>
              <a:t>: geen assumptie van normaliteit!</a:t>
            </a:r>
          </a:p>
        </p:txBody>
      </p:sp>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sp>
        <p:nvSpPr>
          <p:cNvPr id="11" name="Tijdelijke aanduiding voor dianummer 3">
            <a:extLst>
              <a:ext uri="{FF2B5EF4-FFF2-40B4-BE49-F238E27FC236}">
                <a16:creationId xmlns:a16="http://schemas.microsoft.com/office/drawing/2014/main" id="{6876C9D2-FF11-4B5B-B013-13D1514EBBA7}"/>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111</a:t>
            </a:fld>
            <a:endParaRPr lang="en-GB" noProof="0" dirty="0"/>
          </a:p>
        </p:txBody>
      </p:sp>
    </p:spTree>
    <p:extLst>
      <p:ext uri="{BB962C8B-B14F-4D97-AF65-F5344CB8AC3E}">
        <p14:creationId xmlns:p14="http://schemas.microsoft.com/office/powerpoint/2010/main" val="416761099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Wilcoxon rangteken toets</a:t>
            </a:r>
          </a:p>
        </p:txBody>
      </p:sp>
      <mc:AlternateContent xmlns:mc="http://schemas.openxmlformats.org/markup-compatibility/2006" xmlns:a14="http://schemas.microsoft.com/office/drawing/2010/main">
        <mc:Choice Requires="a14">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Stap 3. </a:t>
                </a:r>
                <a:r>
                  <a:rPr lang="nl-BE" dirty="0"/>
                  <a:t>Hypothesen formuleren</a:t>
                </a:r>
              </a:p>
              <a:p>
                <a:pPr lvl="1"/>
                <a:r>
                  <a:rPr lang="nl-BE" dirty="0"/>
                  <a:t>Best tweezijdig toetsen!</a:t>
                </a:r>
              </a:p>
              <a:p>
                <a:endParaRPr lang="nl-BE" dirty="0"/>
              </a:p>
              <a:p>
                <a:pPr marL="720000" lvl="1" indent="0">
                  <a:buNone/>
                </a:pPr>
                <a:r>
                  <a:rPr lang="nl-BE" b="1" dirty="0"/>
                  <a:t>	H</a:t>
                </a:r>
                <a:r>
                  <a:rPr lang="nl-BE" b="1" baseline="-25000" dirty="0"/>
                  <a:t>0</a:t>
                </a:r>
                <a:r>
                  <a:rPr lang="nl-BE" b="1" dirty="0"/>
                  <a:t>:	</a:t>
                </a:r>
                <a:r>
                  <a:rPr lang="nl-BE" i="1" dirty="0"/>
                  <a:t>Individuen waren voor de eerste lockdownperiode evenveel gestresseerd wanneer 			hun partner hen verwaarloosde als tijdens de eerste lockdownperiode.</a:t>
                </a:r>
                <a:endParaRPr lang="nl-BE" b="1" dirty="0"/>
              </a:p>
              <a:p>
                <a:pPr marL="720000" lvl="1" indent="0">
                  <a:buNone/>
                </a:pPr>
                <a:r>
                  <a:rPr lang="nl-BE" b="1" dirty="0"/>
                  <a:t>	H</a:t>
                </a:r>
                <a:r>
                  <a:rPr lang="nl-BE" b="1" baseline="-25000" dirty="0"/>
                  <a:t>A</a:t>
                </a:r>
                <a:r>
                  <a:rPr lang="nl-BE" b="1" dirty="0"/>
                  <a:t>:	</a:t>
                </a:r>
                <a:r>
                  <a:rPr lang="nl-BE" i="1" dirty="0"/>
                  <a:t>Individuen waren voor de eerste lockdownperiode meer of minder gestresseerd 				wanneer hun partner hen verwaarloosde dan tijdens de eerste lockdownperiode.</a:t>
                </a:r>
                <a:endParaRPr lang="nl-BE" b="1" dirty="0"/>
              </a:p>
              <a:p>
                <a:pPr marL="720000" lvl="1" indent="0">
                  <a:buNone/>
                </a:pPr>
                <a:br>
                  <a:rPr lang="nl-BE" i="1" dirty="0"/>
                </a:br>
                <a:endParaRPr lang="nl-BE" i="1" dirty="0"/>
              </a:p>
              <a:p>
                <a:r>
                  <a:rPr lang="nl-BE" b="1" dirty="0"/>
                  <a:t>Stap 4. </a:t>
                </a:r>
                <a:r>
                  <a:rPr lang="nl-BE" dirty="0"/>
                  <a:t>Significantieniveau bepalen</a:t>
                </a:r>
              </a:p>
              <a:p>
                <a:pPr lvl="1"/>
                <a:r>
                  <a:rPr lang="nl-BE" dirty="0"/>
                  <a:t>Minimaal </a:t>
                </a:r>
                <a14:m>
                  <m:oMath xmlns:m="http://schemas.openxmlformats.org/officeDocument/2006/math">
                    <m:r>
                      <a:rPr lang="nl-BE" i="1" smtClean="0">
                        <a:latin typeface="Cambria Math" panose="02040503050406030204" pitchFamily="18" charset="0"/>
                        <a:ea typeface="Cambria Math" panose="02040503050406030204" pitchFamily="18" charset="0"/>
                      </a:rPr>
                      <m:t>𝛼</m:t>
                    </m:r>
                  </m:oMath>
                </a14:m>
                <a:r>
                  <a:rPr lang="nl-BE" dirty="0"/>
                  <a:t> = .05</a:t>
                </a:r>
              </a:p>
              <a:p>
                <a:pPr lvl="1"/>
                <a:r>
                  <a:rPr lang="nl-BE" dirty="0"/>
                  <a:t>Wanneer n &gt; 400: </a:t>
                </a:r>
                <a:r>
                  <a:rPr lang="nl-BE" b="1" dirty="0"/>
                  <a:t>beter </a:t>
                </a:r>
                <a14:m>
                  <m:oMath xmlns:m="http://schemas.openxmlformats.org/officeDocument/2006/math">
                    <m:r>
                      <a:rPr lang="nl-BE" b="1" i="1">
                        <a:latin typeface="Cambria Math" panose="02040503050406030204" pitchFamily="18" charset="0"/>
                        <a:ea typeface="Cambria Math" panose="02040503050406030204" pitchFamily="18" charset="0"/>
                      </a:rPr>
                      <m:t>𝜶</m:t>
                    </m:r>
                  </m:oMath>
                </a14:m>
                <a:r>
                  <a:rPr lang="nl-BE" b="1" dirty="0"/>
                  <a:t> = .01</a:t>
                </a:r>
              </a:p>
              <a:p>
                <a:pPr lvl="2"/>
                <a:r>
                  <a:rPr lang="nl-BE" dirty="0"/>
                  <a:t>n = 1438</a:t>
                </a:r>
              </a:p>
              <a:p>
                <a:endParaRPr lang="nl-BE" dirty="0"/>
              </a:p>
            </p:txBody>
          </p:sp>
        </mc:Choice>
        <mc:Fallback xmlns="">
          <p:sp>
            <p:nvSpPr>
              <p:cNvPr id="6" name="Tijdelijke aanduiding voor inhoud 5">
                <a:extLst>
                  <a:ext uri="{FF2B5EF4-FFF2-40B4-BE49-F238E27FC236}">
                    <a16:creationId xmlns:a16="http://schemas.microsoft.com/office/drawing/2014/main" id="{D218D92A-74AD-49F8-A8A9-AD801B689B50}"/>
                  </a:ext>
                </a:extLst>
              </p:cNvPr>
              <p:cNvSpPr>
                <a:spLocks noGrp="1" noRot="1" noChangeAspect="1" noMove="1" noResize="1" noEditPoints="1" noAdjustHandles="1" noChangeArrowheads="1" noChangeShapeType="1" noTextEdit="1"/>
              </p:cNvSpPr>
              <p:nvPr>
                <p:ph idx="1"/>
              </p:nvPr>
            </p:nvSpPr>
            <p:spPr>
              <a:xfrm>
                <a:off x="327069" y="1816273"/>
                <a:ext cx="16858641" cy="7164888"/>
              </a:xfrm>
              <a:blipFill>
                <a:blip r:embed="rId2"/>
                <a:stretch>
                  <a:fillRect l="-145" t="-511" r="-723" b="-596"/>
                </a:stretch>
              </a:blipFill>
            </p:spPr>
            <p:txBody>
              <a:bodyPr/>
              <a:lstStyle/>
              <a:p>
                <a:r>
                  <a:rPr lang="nl-BE">
                    <a:noFill/>
                  </a:rPr>
                  <a:t> </a:t>
                </a:r>
              </a:p>
            </p:txBody>
          </p:sp>
        </mc:Fallback>
      </mc:AlternateContent>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sp>
        <p:nvSpPr>
          <p:cNvPr id="8" name="Tijdelijke aanduiding voor dianummer 3">
            <a:extLst>
              <a:ext uri="{FF2B5EF4-FFF2-40B4-BE49-F238E27FC236}">
                <a16:creationId xmlns:a16="http://schemas.microsoft.com/office/drawing/2014/main" id="{B279C2AF-5DFA-4259-A33E-340B3E2D6AEA}"/>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112</a:t>
            </a:fld>
            <a:endParaRPr lang="en-GB" noProof="0" dirty="0"/>
          </a:p>
        </p:txBody>
      </p:sp>
    </p:spTree>
    <p:extLst>
      <p:ext uri="{BB962C8B-B14F-4D97-AF65-F5344CB8AC3E}">
        <p14:creationId xmlns:p14="http://schemas.microsoft.com/office/powerpoint/2010/main" val="376096631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Wilcoxon rangteken 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Stap 5. </a:t>
            </a:r>
            <a:r>
              <a:rPr lang="nl-BE" dirty="0"/>
              <a:t>Toetsingsgrootheid en </a:t>
            </a:r>
            <a:r>
              <a:rPr lang="nl-BE" i="1" dirty="0"/>
              <a:t>p</a:t>
            </a:r>
            <a:r>
              <a:rPr lang="nl-BE" dirty="0"/>
              <a:t>-waarde berekenen</a:t>
            </a:r>
          </a:p>
          <a:p>
            <a:pPr lvl="1"/>
            <a:r>
              <a:rPr lang="nl-BE" dirty="0"/>
              <a:t>Ook maat van effectgrootte!</a:t>
            </a:r>
          </a:p>
          <a:p>
            <a:pPr lvl="1"/>
            <a:r>
              <a:rPr lang="nl-BE" b="1" dirty="0">
                <a:solidFill>
                  <a:srgbClr val="C00000"/>
                </a:solidFill>
                <a:highlight>
                  <a:srgbClr val="FFFF00"/>
                </a:highlight>
              </a:rPr>
              <a:t>r bij Wilcoxon rangteken toets</a:t>
            </a:r>
          </a:p>
          <a:p>
            <a:pPr lvl="2"/>
            <a:r>
              <a:rPr lang="nl-BE" dirty="0"/>
              <a:t>Wordt </a:t>
            </a:r>
            <a:r>
              <a:rPr lang="nl-BE" u="sng" dirty="0"/>
              <a:t>niet</a:t>
            </a:r>
            <a:r>
              <a:rPr lang="nl-BE" dirty="0"/>
              <a:t> berekend door SPSS, zelf berekenen</a:t>
            </a:r>
          </a:p>
          <a:p>
            <a:pPr lvl="2"/>
            <a:r>
              <a:rPr lang="nl-BE" b="1" dirty="0">
                <a:solidFill>
                  <a:srgbClr val="C00000"/>
                </a:solidFill>
              </a:rPr>
              <a:t>Met </a:t>
            </a:r>
            <a:r>
              <a:rPr lang="nl-BE" b="1" i="1" dirty="0" err="1">
                <a:solidFill>
                  <a:srgbClr val="C00000"/>
                </a:solidFill>
              </a:rPr>
              <a:t>z</a:t>
            </a:r>
            <a:r>
              <a:rPr lang="nl-BE" b="1" dirty="0">
                <a:solidFill>
                  <a:srgbClr val="C00000"/>
                </a:solidFill>
              </a:rPr>
              <a:t> = </a:t>
            </a:r>
            <a:r>
              <a:rPr lang="nl-BE" b="1" i="1" dirty="0" err="1">
                <a:solidFill>
                  <a:srgbClr val="C00000"/>
                </a:solidFill>
              </a:rPr>
              <a:t>z</a:t>
            </a:r>
            <a:r>
              <a:rPr lang="nl-BE" b="1" dirty="0">
                <a:solidFill>
                  <a:srgbClr val="C00000"/>
                </a:solidFill>
              </a:rPr>
              <a:t>-score van toetsingsgrootheid T en </a:t>
            </a:r>
            <a:r>
              <a:rPr lang="nl-BE" b="1" i="1" dirty="0">
                <a:solidFill>
                  <a:srgbClr val="C00000"/>
                </a:solidFill>
              </a:rPr>
              <a:t>n</a:t>
            </a:r>
            <a:r>
              <a:rPr lang="nl-BE" b="1" dirty="0">
                <a:solidFill>
                  <a:srgbClr val="C00000"/>
                </a:solidFill>
              </a:rPr>
              <a:t> = alle observaties van beide meetmomenten opgeteld</a:t>
            </a:r>
          </a:p>
          <a:p>
            <a:endParaRPr lang="nl-BE" dirty="0"/>
          </a:p>
        </p:txBody>
      </p:sp>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pic>
        <p:nvPicPr>
          <p:cNvPr id="2" name="Afbeelding 1">
            <a:extLst>
              <a:ext uri="{FF2B5EF4-FFF2-40B4-BE49-F238E27FC236}">
                <a16:creationId xmlns:a16="http://schemas.microsoft.com/office/drawing/2014/main" id="{41670E1E-E986-440E-8235-3FFC0B31CB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2579" y="4876800"/>
            <a:ext cx="8202191" cy="3815936"/>
          </a:xfrm>
          <a:prstGeom prst="rect">
            <a:avLst/>
          </a:prstGeom>
        </p:spPr>
      </p:pic>
      <p:sp>
        <p:nvSpPr>
          <p:cNvPr id="8" name="Tijdelijke aanduiding voor dianummer 3">
            <a:extLst>
              <a:ext uri="{FF2B5EF4-FFF2-40B4-BE49-F238E27FC236}">
                <a16:creationId xmlns:a16="http://schemas.microsoft.com/office/drawing/2014/main" id="{C2A1AC9A-7B3C-43F5-930D-626BDBFCC4F8}"/>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113</a:t>
            </a:fld>
            <a:endParaRPr lang="en-GB" noProof="0" dirty="0"/>
          </a:p>
        </p:txBody>
      </p:sp>
      <p:pic>
        <p:nvPicPr>
          <p:cNvPr id="3" name="Afbeelding 2">
            <a:extLst>
              <a:ext uri="{FF2B5EF4-FFF2-40B4-BE49-F238E27FC236}">
                <a16:creationId xmlns:a16="http://schemas.microsoft.com/office/drawing/2014/main" id="{18479E24-FBF6-437F-80EF-FCD6C36A7D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4302" y="5398717"/>
            <a:ext cx="2621544" cy="1848108"/>
          </a:xfrm>
          <a:prstGeom prst="rect">
            <a:avLst/>
          </a:prstGeom>
        </p:spPr>
      </p:pic>
    </p:spTree>
    <p:extLst>
      <p:ext uri="{BB962C8B-B14F-4D97-AF65-F5344CB8AC3E}">
        <p14:creationId xmlns:p14="http://schemas.microsoft.com/office/powerpoint/2010/main" val="345013775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Afbeelding 23">
            <a:extLst>
              <a:ext uri="{FF2B5EF4-FFF2-40B4-BE49-F238E27FC236}">
                <a16:creationId xmlns:a16="http://schemas.microsoft.com/office/drawing/2014/main" id="{BB7F50D5-5264-430E-82D0-3C9FBA6F2C5D}"/>
              </a:ext>
            </a:extLst>
          </p:cNvPr>
          <p:cNvPicPr>
            <a:picLocks noChangeAspect="1"/>
          </p:cNvPicPr>
          <p:nvPr/>
        </p:nvPicPr>
        <p:blipFill>
          <a:blip r:embed="rId3"/>
          <a:stretch>
            <a:fillRect/>
          </a:stretch>
        </p:blipFill>
        <p:spPr>
          <a:xfrm>
            <a:off x="8244567" y="7103828"/>
            <a:ext cx="3702033" cy="2535088"/>
          </a:xfrm>
          <a:prstGeom prst="rect">
            <a:avLst/>
          </a:prstGeom>
        </p:spPr>
      </p:pic>
      <p:pic>
        <p:nvPicPr>
          <p:cNvPr id="17" name="Afbeelding 16">
            <a:extLst>
              <a:ext uri="{FF2B5EF4-FFF2-40B4-BE49-F238E27FC236}">
                <a16:creationId xmlns:a16="http://schemas.microsoft.com/office/drawing/2014/main" id="{1E467DF5-A8F4-4906-B790-06D383A669F1}"/>
              </a:ext>
            </a:extLst>
          </p:cNvPr>
          <p:cNvPicPr>
            <a:picLocks noChangeAspect="1"/>
          </p:cNvPicPr>
          <p:nvPr/>
        </p:nvPicPr>
        <p:blipFill>
          <a:blip r:embed="rId4"/>
          <a:stretch>
            <a:fillRect/>
          </a:stretch>
        </p:blipFill>
        <p:spPr>
          <a:xfrm>
            <a:off x="7496631" y="2931994"/>
            <a:ext cx="9787620" cy="4063819"/>
          </a:xfrm>
          <a:prstGeom prst="rect">
            <a:avLst/>
          </a:prstGeom>
        </p:spPr>
      </p:pic>
      <p:pic>
        <p:nvPicPr>
          <p:cNvPr id="7" name="Afbeelding 6">
            <a:extLst>
              <a:ext uri="{FF2B5EF4-FFF2-40B4-BE49-F238E27FC236}">
                <a16:creationId xmlns:a16="http://schemas.microsoft.com/office/drawing/2014/main" id="{0E324642-CD45-46BD-9353-CE3E2F43AF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592" y="2931994"/>
            <a:ext cx="7173366" cy="5637474"/>
          </a:xfrm>
          <a:prstGeom prst="rect">
            <a:avLst/>
          </a:prstGeom>
        </p:spPr>
      </p:pic>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Wilcoxon rangteken 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Wilcoxon rangteken toets in SPSS: </a:t>
            </a:r>
            <a:br>
              <a:rPr lang="nl-BE" b="1" dirty="0"/>
            </a:br>
            <a:r>
              <a:rPr lang="nl-BE" i="1" dirty="0" err="1">
                <a:sym typeface="Wingdings" panose="05000000000000000000" pitchFamily="2" charset="2"/>
              </a:rPr>
              <a:t>Analyze</a:t>
            </a:r>
            <a:r>
              <a:rPr lang="nl-BE" i="1" dirty="0"/>
              <a:t> ›› </a:t>
            </a:r>
            <a:r>
              <a:rPr lang="nl-BE" b="1" i="1" dirty="0" err="1">
                <a:solidFill>
                  <a:srgbClr val="C00000"/>
                </a:solidFill>
              </a:rPr>
              <a:t>Nonparametric</a:t>
            </a:r>
            <a:r>
              <a:rPr lang="nl-BE" b="1" i="1" dirty="0">
                <a:solidFill>
                  <a:srgbClr val="C00000"/>
                </a:solidFill>
              </a:rPr>
              <a:t> Tests </a:t>
            </a:r>
            <a:r>
              <a:rPr lang="nl-BE" i="1" dirty="0"/>
              <a:t>›› </a:t>
            </a:r>
            <a:r>
              <a:rPr lang="nl-BE" i="1" dirty="0" err="1"/>
              <a:t>Legacy</a:t>
            </a:r>
            <a:r>
              <a:rPr lang="nl-BE" i="1" dirty="0"/>
              <a:t> </a:t>
            </a:r>
            <a:r>
              <a:rPr lang="nl-BE" i="1" dirty="0" err="1"/>
              <a:t>Dialogs</a:t>
            </a:r>
            <a:r>
              <a:rPr lang="nl-BE" i="1" dirty="0"/>
              <a:t> ›› 2 </a:t>
            </a:r>
            <a:r>
              <a:rPr lang="nl-BE" i="1" dirty="0" err="1"/>
              <a:t>Related</a:t>
            </a:r>
            <a:r>
              <a:rPr lang="nl-BE" i="1" dirty="0"/>
              <a:t> Samples</a:t>
            </a:r>
          </a:p>
          <a:p>
            <a:pPr lvl="1"/>
            <a:endParaRPr lang="nl-BE" i="1" dirty="0"/>
          </a:p>
          <a:p>
            <a:pPr lvl="1"/>
            <a:endParaRPr lang="nl-BE" i="1" dirty="0"/>
          </a:p>
          <a:p>
            <a:pPr lvl="1"/>
            <a:endParaRPr lang="nl-BE" i="1" dirty="0"/>
          </a:p>
          <a:p>
            <a:pPr lvl="1"/>
            <a:endParaRPr lang="nl-BE" i="1" dirty="0"/>
          </a:p>
          <a:p>
            <a:pPr lvl="1"/>
            <a:endParaRPr lang="nl-BE" i="1" dirty="0"/>
          </a:p>
          <a:p>
            <a:pPr lvl="1"/>
            <a:endParaRPr lang="nl-BE" i="1" dirty="0"/>
          </a:p>
          <a:p>
            <a:pPr marL="720000" lvl="1" indent="0">
              <a:buNone/>
            </a:pPr>
            <a:endParaRPr lang="nl-BE" dirty="0"/>
          </a:p>
          <a:p>
            <a:endParaRPr lang="nl-BE" dirty="0"/>
          </a:p>
        </p:txBody>
      </p:sp>
      <p:grpSp>
        <p:nvGrpSpPr>
          <p:cNvPr id="9" name="Groep 8">
            <a:extLst>
              <a:ext uri="{FF2B5EF4-FFF2-40B4-BE49-F238E27FC236}">
                <a16:creationId xmlns:a16="http://schemas.microsoft.com/office/drawing/2014/main" id="{9CC1CFB6-59E5-4C44-8E41-51C238292A7F}"/>
              </a:ext>
            </a:extLst>
          </p:cNvPr>
          <p:cNvGrpSpPr/>
          <p:nvPr/>
        </p:nvGrpSpPr>
        <p:grpSpPr>
          <a:xfrm>
            <a:off x="6995704" y="7839830"/>
            <a:ext cx="1094875" cy="511615"/>
            <a:chOff x="11574378" y="2683042"/>
            <a:chExt cx="1094875" cy="511615"/>
          </a:xfrm>
        </p:grpSpPr>
        <p:sp>
          <p:nvSpPr>
            <p:cNvPr id="10" name="Ovaal 9">
              <a:extLst>
                <a:ext uri="{FF2B5EF4-FFF2-40B4-BE49-F238E27FC236}">
                  <a16:creationId xmlns:a16="http://schemas.microsoft.com/office/drawing/2014/main" id="{949FB1BE-2911-4514-A316-7801032DADD7}"/>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Tekstvak 10">
              <a:extLst>
                <a:ext uri="{FF2B5EF4-FFF2-40B4-BE49-F238E27FC236}">
                  <a16:creationId xmlns:a16="http://schemas.microsoft.com/office/drawing/2014/main" id="{B08CDE83-D5BE-4FDF-869D-8BD6F94E35AE}"/>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1</a:t>
              </a:r>
            </a:p>
          </p:txBody>
        </p:sp>
      </p:grpSp>
      <p:grpSp>
        <p:nvGrpSpPr>
          <p:cNvPr id="13" name="Groep 12">
            <a:extLst>
              <a:ext uri="{FF2B5EF4-FFF2-40B4-BE49-F238E27FC236}">
                <a16:creationId xmlns:a16="http://schemas.microsoft.com/office/drawing/2014/main" id="{74848B95-A8B6-4190-8A76-5925125ED4B9}"/>
              </a:ext>
            </a:extLst>
          </p:cNvPr>
          <p:cNvGrpSpPr/>
          <p:nvPr/>
        </p:nvGrpSpPr>
        <p:grpSpPr>
          <a:xfrm>
            <a:off x="11046942" y="3589749"/>
            <a:ext cx="1094875" cy="511615"/>
            <a:chOff x="11574378" y="2683042"/>
            <a:chExt cx="1094875" cy="511615"/>
          </a:xfrm>
        </p:grpSpPr>
        <p:sp>
          <p:nvSpPr>
            <p:cNvPr id="14" name="Ovaal 13">
              <a:extLst>
                <a:ext uri="{FF2B5EF4-FFF2-40B4-BE49-F238E27FC236}">
                  <a16:creationId xmlns:a16="http://schemas.microsoft.com/office/drawing/2014/main" id="{6565BC84-02AD-4630-86A9-2CE9B2A3F8D0}"/>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Tekstvak 14">
              <a:extLst>
                <a:ext uri="{FF2B5EF4-FFF2-40B4-BE49-F238E27FC236}">
                  <a16:creationId xmlns:a16="http://schemas.microsoft.com/office/drawing/2014/main" id="{E2D8A236-B456-41BE-A57F-097C4DF3A0B4}"/>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2</a:t>
              </a:r>
            </a:p>
          </p:txBody>
        </p:sp>
      </p:grpSp>
      <p:cxnSp>
        <p:nvCxnSpPr>
          <p:cNvPr id="16" name="Rechte verbindingslijn met pijl 18">
            <a:extLst>
              <a:ext uri="{FF2B5EF4-FFF2-40B4-BE49-F238E27FC236}">
                <a16:creationId xmlns:a16="http://schemas.microsoft.com/office/drawing/2014/main" id="{11B08AB0-D1EA-48C6-9877-20FEF54C6D59}"/>
              </a:ext>
            </a:extLst>
          </p:cNvPr>
          <p:cNvCxnSpPr>
            <a:cxnSpLocks/>
          </p:cNvCxnSpPr>
          <p:nvPr/>
        </p:nvCxnSpPr>
        <p:spPr>
          <a:xfrm flipV="1">
            <a:off x="10395861" y="3994886"/>
            <a:ext cx="1567535" cy="555627"/>
          </a:xfrm>
          <a:prstGeom prst="straightConnector1">
            <a:avLst/>
          </a:prstGeom>
          <a:ln w="57150">
            <a:solidFill>
              <a:srgbClr val="D6780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8" name="Groep 27">
            <a:extLst>
              <a:ext uri="{FF2B5EF4-FFF2-40B4-BE49-F238E27FC236}">
                <a16:creationId xmlns:a16="http://schemas.microsoft.com/office/drawing/2014/main" id="{934B43BD-5546-4994-9FB6-47934D7E33A3}"/>
              </a:ext>
            </a:extLst>
          </p:cNvPr>
          <p:cNvGrpSpPr/>
          <p:nvPr/>
        </p:nvGrpSpPr>
        <p:grpSpPr>
          <a:xfrm>
            <a:off x="11179628" y="5140168"/>
            <a:ext cx="1094875" cy="511615"/>
            <a:chOff x="11574378" y="2683042"/>
            <a:chExt cx="1094875" cy="511615"/>
          </a:xfrm>
        </p:grpSpPr>
        <p:sp>
          <p:nvSpPr>
            <p:cNvPr id="29" name="Ovaal 28">
              <a:extLst>
                <a:ext uri="{FF2B5EF4-FFF2-40B4-BE49-F238E27FC236}">
                  <a16:creationId xmlns:a16="http://schemas.microsoft.com/office/drawing/2014/main" id="{165D605A-8A68-4F7C-8A0B-47F10F197DE3}"/>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Tekstvak 29">
              <a:extLst>
                <a:ext uri="{FF2B5EF4-FFF2-40B4-BE49-F238E27FC236}">
                  <a16:creationId xmlns:a16="http://schemas.microsoft.com/office/drawing/2014/main" id="{8C9A025B-CEC7-454F-90F3-DCA3ABCD5003}"/>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3</a:t>
              </a:r>
            </a:p>
          </p:txBody>
        </p:sp>
      </p:grpSp>
      <p:sp>
        <p:nvSpPr>
          <p:cNvPr id="31" name="Tijdelijke aanduiding voor dianummer 3">
            <a:extLst>
              <a:ext uri="{FF2B5EF4-FFF2-40B4-BE49-F238E27FC236}">
                <a16:creationId xmlns:a16="http://schemas.microsoft.com/office/drawing/2014/main" id="{A3471519-90BA-4B30-B687-61F2BBF3630C}"/>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114</a:t>
            </a:fld>
            <a:endParaRPr lang="en-GB" noProof="0" dirty="0"/>
          </a:p>
        </p:txBody>
      </p:sp>
      <p:grpSp>
        <p:nvGrpSpPr>
          <p:cNvPr id="21" name="Groep 20">
            <a:extLst>
              <a:ext uri="{FF2B5EF4-FFF2-40B4-BE49-F238E27FC236}">
                <a16:creationId xmlns:a16="http://schemas.microsoft.com/office/drawing/2014/main" id="{20A981D7-A7E5-4D73-AF05-171DE94228AE}"/>
              </a:ext>
            </a:extLst>
          </p:cNvPr>
          <p:cNvGrpSpPr/>
          <p:nvPr/>
        </p:nvGrpSpPr>
        <p:grpSpPr>
          <a:xfrm>
            <a:off x="16202561" y="3879269"/>
            <a:ext cx="1094875" cy="511615"/>
            <a:chOff x="11574378" y="2683042"/>
            <a:chExt cx="1094875" cy="511615"/>
          </a:xfrm>
        </p:grpSpPr>
        <p:sp>
          <p:nvSpPr>
            <p:cNvPr id="22" name="Ovaal 21">
              <a:extLst>
                <a:ext uri="{FF2B5EF4-FFF2-40B4-BE49-F238E27FC236}">
                  <a16:creationId xmlns:a16="http://schemas.microsoft.com/office/drawing/2014/main" id="{77EFA0FA-57BE-4070-A1B8-7C47C0878EC6}"/>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Tekstvak 22">
              <a:extLst>
                <a:ext uri="{FF2B5EF4-FFF2-40B4-BE49-F238E27FC236}">
                  <a16:creationId xmlns:a16="http://schemas.microsoft.com/office/drawing/2014/main" id="{6C98EBB8-2D38-4B0B-AFDC-5374C81B9F73}"/>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4</a:t>
              </a:r>
            </a:p>
          </p:txBody>
        </p:sp>
      </p:grpSp>
      <p:grpSp>
        <p:nvGrpSpPr>
          <p:cNvPr id="26" name="Groep 25">
            <a:extLst>
              <a:ext uri="{FF2B5EF4-FFF2-40B4-BE49-F238E27FC236}">
                <a16:creationId xmlns:a16="http://schemas.microsoft.com/office/drawing/2014/main" id="{9D5645BC-CD74-4587-95BD-3153464CB681}"/>
              </a:ext>
            </a:extLst>
          </p:cNvPr>
          <p:cNvGrpSpPr/>
          <p:nvPr/>
        </p:nvGrpSpPr>
        <p:grpSpPr>
          <a:xfrm>
            <a:off x="8574566" y="9136995"/>
            <a:ext cx="1094875" cy="511615"/>
            <a:chOff x="11574378" y="2683042"/>
            <a:chExt cx="1094875" cy="511615"/>
          </a:xfrm>
        </p:grpSpPr>
        <p:sp>
          <p:nvSpPr>
            <p:cNvPr id="32" name="Ovaal 31">
              <a:extLst>
                <a:ext uri="{FF2B5EF4-FFF2-40B4-BE49-F238E27FC236}">
                  <a16:creationId xmlns:a16="http://schemas.microsoft.com/office/drawing/2014/main" id="{642587EB-1F8F-4FDF-A3D4-AF6A3B9BA167}"/>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Tekstvak 32">
              <a:extLst>
                <a:ext uri="{FF2B5EF4-FFF2-40B4-BE49-F238E27FC236}">
                  <a16:creationId xmlns:a16="http://schemas.microsoft.com/office/drawing/2014/main" id="{DF89C584-8EA4-4ADF-BC95-D9606DF61BE7}"/>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6</a:t>
              </a:r>
            </a:p>
          </p:txBody>
        </p:sp>
      </p:grpSp>
      <p:grpSp>
        <p:nvGrpSpPr>
          <p:cNvPr id="52" name="Groep 51">
            <a:extLst>
              <a:ext uri="{FF2B5EF4-FFF2-40B4-BE49-F238E27FC236}">
                <a16:creationId xmlns:a16="http://schemas.microsoft.com/office/drawing/2014/main" id="{C6748AB9-C325-4EA8-B8BD-957848E3637C}"/>
              </a:ext>
            </a:extLst>
          </p:cNvPr>
          <p:cNvGrpSpPr/>
          <p:nvPr/>
        </p:nvGrpSpPr>
        <p:grpSpPr>
          <a:xfrm>
            <a:off x="10440637" y="7601857"/>
            <a:ext cx="1094875" cy="511615"/>
            <a:chOff x="11574378" y="2683042"/>
            <a:chExt cx="1094875" cy="511615"/>
          </a:xfrm>
        </p:grpSpPr>
        <p:sp>
          <p:nvSpPr>
            <p:cNvPr id="53" name="Ovaal 52">
              <a:extLst>
                <a:ext uri="{FF2B5EF4-FFF2-40B4-BE49-F238E27FC236}">
                  <a16:creationId xmlns:a16="http://schemas.microsoft.com/office/drawing/2014/main" id="{4E770FE8-FB87-440A-B669-968C27ECCD5A}"/>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4" name="Tekstvak 53">
              <a:extLst>
                <a:ext uri="{FF2B5EF4-FFF2-40B4-BE49-F238E27FC236}">
                  <a16:creationId xmlns:a16="http://schemas.microsoft.com/office/drawing/2014/main" id="{33ADBBD3-B864-4AF8-BCFF-8203F7AD40BD}"/>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5</a:t>
              </a:r>
            </a:p>
          </p:txBody>
        </p:sp>
      </p:grpSp>
      <p:grpSp>
        <p:nvGrpSpPr>
          <p:cNvPr id="55" name="Groep 54">
            <a:extLst>
              <a:ext uri="{FF2B5EF4-FFF2-40B4-BE49-F238E27FC236}">
                <a16:creationId xmlns:a16="http://schemas.microsoft.com/office/drawing/2014/main" id="{7261F79D-E957-44F7-B2B6-88DDB6D301D5}"/>
              </a:ext>
            </a:extLst>
          </p:cNvPr>
          <p:cNvGrpSpPr/>
          <p:nvPr/>
        </p:nvGrpSpPr>
        <p:grpSpPr>
          <a:xfrm>
            <a:off x="11191661" y="6690587"/>
            <a:ext cx="1094875" cy="511615"/>
            <a:chOff x="11574378" y="2683042"/>
            <a:chExt cx="1094875" cy="511615"/>
          </a:xfrm>
        </p:grpSpPr>
        <p:sp>
          <p:nvSpPr>
            <p:cNvPr id="56" name="Ovaal 55">
              <a:extLst>
                <a:ext uri="{FF2B5EF4-FFF2-40B4-BE49-F238E27FC236}">
                  <a16:creationId xmlns:a16="http://schemas.microsoft.com/office/drawing/2014/main" id="{7F78F9C6-1240-4CB4-BBC6-CDC5B2ED805B}"/>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7" name="Tekstvak 56">
              <a:extLst>
                <a:ext uri="{FF2B5EF4-FFF2-40B4-BE49-F238E27FC236}">
                  <a16:creationId xmlns:a16="http://schemas.microsoft.com/office/drawing/2014/main" id="{E196B855-5628-4A91-A0C7-17E5836C4346}"/>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7</a:t>
              </a:r>
            </a:p>
          </p:txBody>
        </p:sp>
      </p:grpSp>
    </p:spTree>
    <p:extLst>
      <p:ext uri="{BB962C8B-B14F-4D97-AF65-F5344CB8AC3E}">
        <p14:creationId xmlns:p14="http://schemas.microsoft.com/office/powerpoint/2010/main" val="183208132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a:extLst>
              <a:ext uri="{FF2B5EF4-FFF2-40B4-BE49-F238E27FC236}">
                <a16:creationId xmlns:a16="http://schemas.microsoft.com/office/drawing/2014/main" id="{A0877C31-3735-4481-9A69-B15A438F68E5}"/>
              </a:ext>
            </a:extLst>
          </p:cNvPr>
          <p:cNvPicPr>
            <a:picLocks noChangeAspect="1"/>
          </p:cNvPicPr>
          <p:nvPr/>
        </p:nvPicPr>
        <p:blipFill>
          <a:blip r:embed="rId3"/>
          <a:stretch>
            <a:fillRect/>
          </a:stretch>
        </p:blipFill>
        <p:spPr>
          <a:xfrm>
            <a:off x="13056627" y="5563019"/>
            <a:ext cx="3973186" cy="3224143"/>
          </a:xfrm>
          <a:prstGeom prst="rect">
            <a:avLst/>
          </a:prstGeom>
        </p:spPr>
      </p:pic>
      <p:pic>
        <p:nvPicPr>
          <p:cNvPr id="8" name="Afbeelding 7">
            <a:extLst>
              <a:ext uri="{FF2B5EF4-FFF2-40B4-BE49-F238E27FC236}">
                <a16:creationId xmlns:a16="http://schemas.microsoft.com/office/drawing/2014/main" id="{6534CEE6-9EE9-40E8-A764-D8F6B49045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81" y="3139897"/>
            <a:ext cx="8659351" cy="1800018"/>
          </a:xfrm>
          <a:prstGeom prst="rect">
            <a:avLst/>
          </a:prstGeom>
        </p:spPr>
      </p:pic>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Wilcoxon rangteken 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Wilcoxon rangteken toets in SPSS</a:t>
            </a:r>
          </a:p>
          <a:p>
            <a:pPr lvl="1"/>
            <a:r>
              <a:rPr lang="nl-BE" b="1" i="1" dirty="0">
                <a:solidFill>
                  <a:schemeClr val="accent5">
                    <a:lumMod val="50000"/>
                  </a:schemeClr>
                </a:solidFill>
              </a:rPr>
              <a:t>Syntax </a:t>
            </a:r>
            <a:r>
              <a:rPr lang="nl-BE" b="1" dirty="0">
                <a:solidFill>
                  <a:schemeClr val="accent5">
                    <a:lumMod val="50000"/>
                  </a:schemeClr>
                </a:solidFill>
              </a:rPr>
              <a:t>en output:</a:t>
            </a:r>
          </a:p>
          <a:p>
            <a:pPr lvl="1"/>
            <a:endParaRPr lang="nl-BE" b="1" dirty="0"/>
          </a:p>
          <a:p>
            <a:pPr lvl="1"/>
            <a:endParaRPr lang="nl-BE" b="1" dirty="0"/>
          </a:p>
          <a:p>
            <a:pPr lvl="1"/>
            <a:endParaRPr lang="nl-BE" b="1" dirty="0"/>
          </a:p>
          <a:p>
            <a:pPr lvl="1"/>
            <a:endParaRPr lang="nl-BE" b="1" dirty="0"/>
          </a:p>
          <a:p>
            <a:pPr lvl="1"/>
            <a:r>
              <a:rPr lang="nl-BE" b="1" dirty="0">
                <a:highlight>
                  <a:srgbClr val="FFFF00"/>
                </a:highlight>
              </a:rPr>
              <a:t>Toetsingsgrootheid T</a:t>
            </a:r>
            <a:br>
              <a:rPr lang="nl-BE" dirty="0">
                <a:highlight>
                  <a:srgbClr val="FFFF00"/>
                </a:highlight>
              </a:rPr>
            </a:br>
            <a:r>
              <a:rPr lang="nl-BE" dirty="0">
                <a:highlight>
                  <a:srgbClr val="FFFF00"/>
                </a:highlight>
              </a:rPr>
              <a:t>= kleinste van de twee rangsommen </a:t>
            </a:r>
            <a:br>
              <a:rPr lang="nl-BE" dirty="0">
                <a:highlight>
                  <a:srgbClr val="FFFF00"/>
                </a:highlight>
              </a:rPr>
            </a:br>
            <a:r>
              <a:rPr lang="nl-BE" dirty="0">
                <a:highlight>
                  <a:srgbClr val="FFFF00"/>
                </a:highlight>
              </a:rPr>
              <a:t>= 33367.50</a:t>
            </a:r>
          </a:p>
          <a:p>
            <a:pPr lvl="1"/>
            <a:endParaRPr lang="nl-BE" b="1" dirty="0"/>
          </a:p>
          <a:p>
            <a:pPr lvl="1"/>
            <a:endParaRPr lang="nl-BE" b="1" dirty="0"/>
          </a:p>
          <a:p>
            <a:pPr lvl="1"/>
            <a:endParaRPr lang="nl-BE" b="1" dirty="0"/>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115</a:t>
            </a:fld>
            <a:endParaRPr lang="en-GB" noProof="0" dirty="0"/>
          </a:p>
        </p:txBody>
      </p:sp>
      <p:pic>
        <p:nvPicPr>
          <p:cNvPr id="2" name="Afbeelding 1">
            <a:extLst>
              <a:ext uri="{FF2B5EF4-FFF2-40B4-BE49-F238E27FC236}">
                <a16:creationId xmlns:a16="http://schemas.microsoft.com/office/drawing/2014/main" id="{D05017B2-61C4-42B6-9FCD-1D9EAD5909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35951" y="2027935"/>
            <a:ext cx="7536316" cy="3400709"/>
          </a:xfrm>
          <a:prstGeom prst="rect">
            <a:avLst/>
          </a:prstGeom>
        </p:spPr>
      </p:pic>
      <p:sp>
        <p:nvSpPr>
          <p:cNvPr id="14" name="Rechthoek 13">
            <a:extLst>
              <a:ext uri="{FF2B5EF4-FFF2-40B4-BE49-F238E27FC236}">
                <a16:creationId xmlns:a16="http://schemas.microsoft.com/office/drawing/2014/main" id="{5AF9AA3D-8805-441E-884E-9058286A2161}"/>
              </a:ext>
            </a:extLst>
          </p:cNvPr>
          <p:cNvSpPr/>
          <p:nvPr/>
        </p:nvSpPr>
        <p:spPr>
          <a:xfrm>
            <a:off x="13160030" y="7582410"/>
            <a:ext cx="3772505" cy="419357"/>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Rechthoek 18">
            <a:extLst>
              <a:ext uri="{FF2B5EF4-FFF2-40B4-BE49-F238E27FC236}">
                <a16:creationId xmlns:a16="http://schemas.microsoft.com/office/drawing/2014/main" id="{3C6432F7-DEE5-4D60-B276-F5BAD98E211C}"/>
              </a:ext>
            </a:extLst>
          </p:cNvPr>
          <p:cNvSpPr/>
          <p:nvPr/>
        </p:nvSpPr>
        <p:spPr>
          <a:xfrm>
            <a:off x="13160030" y="8388850"/>
            <a:ext cx="3363099" cy="311513"/>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Rechthoek 22">
            <a:extLst>
              <a:ext uri="{FF2B5EF4-FFF2-40B4-BE49-F238E27FC236}">
                <a16:creationId xmlns:a16="http://schemas.microsoft.com/office/drawing/2014/main" id="{192A5289-1FF6-41FE-B1B4-E38D05FE9094}"/>
              </a:ext>
            </a:extLst>
          </p:cNvPr>
          <p:cNvSpPr/>
          <p:nvPr/>
        </p:nvSpPr>
        <p:spPr>
          <a:xfrm>
            <a:off x="10260605" y="7063982"/>
            <a:ext cx="2701015" cy="937785"/>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3" name="Afbeelding 2">
            <a:extLst>
              <a:ext uri="{FF2B5EF4-FFF2-40B4-BE49-F238E27FC236}">
                <a16:creationId xmlns:a16="http://schemas.microsoft.com/office/drawing/2014/main" id="{008A4999-DACB-42D3-9E4C-710081503C3C}"/>
              </a:ext>
            </a:extLst>
          </p:cNvPr>
          <p:cNvPicPr>
            <a:picLocks noChangeAspect="1"/>
          </p:cNvPicPr>
          <p:nvPr/>
        </p:nvPicPr>
        <p:blipFill>
          <a:blip r:embed="rId6"/>
          <a:stretch>
            <a:fillRect/>
          </a:stretch>
        </p:blipFill>
        <p:spPr>
          <a:xfrm>
            <a:off x="984781" y="6770838"/>
            <a:ext cx="12027318" cy="2075948"/>
          </a:xfrm>
          <a:prstGeom prst="rect">
            <a:avLst/>
          </a:prstGeom>
        </p:spPr>
      </p:pic>
      <p:sp>
        <p:nvSpPr>
          <p:cNvPr id="7" name="Tijdelijke aanduiding voor inhoud 6">
            <a:extLst>
              <a:ext uri="{FF2B5EF4-FFF2-40B4-BE49-F238E27FC236}">
                <a16:creationId xmlns:a16="http://schemas.microsoft.com/office/drawing/2014/main" id="{9A67C781-73C1-4441-A879-96C77D53F080}"/>
              </a:ext>
            </a:extLst>
          </p:cNvPr>
          <p:cNvSpPr>
            <a:spLocks noGrp="1"/>
          </p:cNvSpPr>
          <p:nvPr>
            <p:ph idx="13"/>
          </p:nvPr>
        </p:nvSpPr>
        <p:spPr/>
        <p:txBody>
          <a:bodyPr/>
          <a:lstStyle/>
          <a:p>
            <a:endParaRPr lang="nl-BE"/>
          </a:p>
        </p:txBody>
      </p:sp>
      <p:sp>
        <p:nvSpPr>
          <p:cNvPr id="24" name="Rechthoek 23">
            <a:extLst>
              <a:ext uri="{FF2B5EF4-FFF2-40B4-BE49-F238E27FC236}">
                <a16:creationId xmlns:a16="http://schemas.microsoft.com/office/drawing/2014/main" id="{4FA48D1D-1D46-49EC-A82B-8681B14A90E5}"/>
              </a:ext>
            </a:extLst>
          </p:cNvPr>
          <p:cNvSpPr/>
          <p:nvPr/>
        </p:nvSpPr>
        <p:spPr>
          <a:xfrm>
            <a:off x="4178644" y="7670192"/>
            <a:ext cx="2620190" cy="103017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Rechthoek 17">
            <a:extLst>
              <a:ext uri="{FF2B5EF4-FFF2-40B4-BE49-F238E27FC236}">
                <a16:creationId xmlns:a16="http://schemas.microsoft.com/office/drawing/2014/main" id="{07B733C5-AAF6-4632-9221-8A9EAAF445ED}"/>
              </a:ext>
            </a:extLst>
          </p:cNvPr>
          <p:cNvSpPr/>
          <p:nvPr/>
        </p:nvSpPr>
        <p:spPr>
          <a:xfrm>
            <a:off x="10210126" y="7264740"/>
            <a:ext cx="1558740" cy="1435623"/>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Rechthoek 20">
            <a:extLst>
              <a:ext uri="{FF2B5EF4-FFF2-40B4-BE49-F238E27FC236}">
                <a16:creationId xmlns:a16="http://schemas.microsoft.com/office/drawing/2014/main" id="{7AB2CAE2-8708-4087-B6A5-771FA92AA279}"/>
              </a:ext>
            </a:extLst>
          </p:cNvPr>
          <p:cNvSpPr/>
          <p:nvPr/>
        </p:nvSpPr>
        <p:spPr>
          <a:xfrm>
            <a:off x="15609346" y="3328911"/>
            <a:ext cx="1323189" cy="403993"/>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Rechthoek 21">
            <a:extLst>
              <a:ext uri="{FF2B5EF4-FFF2-40B4-BE49-F238E27FC236}">
                <a16:creationId xmlns:a16="http://schemas.microsoft.com/office/drawing/2014/main" id="{E7F8D786-0FCB-496F-B4BB-308189C58CB1}"/>
              </a:ext>
            </a:extLst>
          </p:cNvPr>
          <p:cNvSpPr/>
          <p:nvPr/>
        </p:nvSpPr>
        <p:spPr>
          <a:xfrm>
            <a:off x="11925791" y="3382767"/>
            <a:ext cx="1521268" cy="350137"/>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28052005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Wilcoxon rangteken 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Stap 6. </a:t>
            </a:r>
            <a:r>
              <a:rPr lang="nl-BE" dirty="0"/>
              <a:t>Conclusie en rapportering</a:t>
            </a:r>
          </a:p>
          <a:p>
            <a:pPr lvl="1"/>
            <a:r>
              <a:rPr lang="nl-BE" dirty="0"/>
              <a:t>Effectgrootte r berekenen:</a:t>
            </a:r>
          </a:p>
          <a:p>
            <a:pPr lvl="2"/>
            <a:r>
              <a:rPr lang="nl-BE" dirty="0"/>
              <a:t>N = 2*1438</a:t>
            </a:r>
          </a:p>
          <a:p>
            <a:pPr lvl="1"/>
            <a:endParaRPr lang="nl-BE" dirty="0"/>
          </a:p>
          <a:p>
            <a:pPr lvl="1"/>
            <a:r>
              <a:rPr lang="nl-BE" dirty="0"/>
              <a:t>Rapportering in tekst:</a:t>
            </a:r>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116</a:t>
            </a:fld>
            <a:endParaRPr lang="en-GB" noProof="0" dirty="0"/>
          </a:p>
        </p:txBody>
      </p:sp>
      <p:sp>
        <p:nvSpPr>
          <p:cNvPr id="3" name="Tijdelijke aanduiding voor inhoud 2">
            <a:extLst>
              <a:ext uri="{FF2B5EF4-FFF2-40B4-BE49-F238E27FC236}">
                <a16:creationId xmlns:a16="http://schemas.microsoft.com/office/drawing/2014/main" id="{9E039ADD-5649-430F-8C55-604FBF04157C}"/>
              </a:ext>
            </a:extLst>
          </p:cNvPr>
          <p:cNvSpPr>
            <a:spLocks noGrp="1"/>
          </p:cNvSpPr>
          <p:nvPr>
            <p:ph idx="13"/>
          </p:nvPr>
        </p:nvSpPr>
        <p:spPr/>
        <p:txBody>
          <a:bodyPr/>
          <a:lstStyle/>
          <a:p>
            <a:endParaRPr lang="nl-BE"/>
          </a:p>
        </p:txBody>
      </p:sp>
      <p:pic>
        <p:nvPicPr>
          <p:cNvPr id="4" name="Afbeelding 3">
            <a:extLst>
              <a:ext uri="{FF2B5EF4-FFF2-40B4-BE49-F238E27FC236}">
                <a16:creationId xmlns:a16="http://schemas.microsoft.com/office/drawing/2014/main" id="{4C3B917B-85AA-4C5B-B54A-664AF755B0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7841" y="5006791"/>
            <a:ext cx="13777095" cy="3179330"/>
          </a:xfrm>
          <a:prstGeom prst="rect">
            <a:avLst/>
          </a:prstGeom>
        </p:spPr>
      </p:pic>
      <p:pic>
        <p:nvPicPr>
          <p:cNvPr id="7" name="Afbeelding 6">
            <a:extLst>
              <a:ext uri="{FF2B5EF4-FFF2-40B4-BE49-F238E27FC236}">
                <a16:creationId xmlns:a16="http://schemas.microsoft.com/office/drawing/2014/main" id="{9738C4A5-2A32-4BE8-B43B-C959380ADB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78333" y="1959583"/>
            <a:ext cx="4840940" cy="2252168"/>
          </a:xfrm>
          <a:prstGeom prst="rect">
            <a:avLst/>
          </a:prstGeom>
        </p:spPr>
      </p:pic>
      <p:pic>
        <p:nvPicPr>
          <p:cNvPr id="2" name="Afbeelding 1">
            <a:extLst>
              <a:ext uri="{FF2B5EF4-FFF2-40B4-BE49-F238E27FC236}">
                <a16:creationId xmlns:a16="http://schemas.microsoft.com/office/drawing/2014/main" id="{B6BB2899-C4AE-435C-A52B-3A61F9501D43}"/>
              </a:ext>
            </a:extLst>
          </p:cNvPr>
          <p:cNvPicPr>
            <a:picLocks noChangeAspect="1"/>
          </p:cNvPicPr>
          <p:nvPr/>
        </p:nvPicPr>
        <p:blipFill>
          <a:blip r:embed="rId5"/>
          <a:stretch>
            <a:fillRect/>
          </a:stretch>
        </p:blipFill>
        <p:spPr>
          <a:xfrm>
            <a:off x="6964547" y="2426537"/>
            <a:ext cx="4847349" cy="1318260"/>
          </a:xfrm>
          <a:prstGeom prst="rect">
            <a:avLst/>
          </a:prstGeom>
        </p:spPr>
      </p:pic>
      <p:pic>
        <p:nvPicPr>
          <p:cNvPr id="8" name="Afbeelding 7">
            <a:extLst>
              <a:ext uri="{FF2B5EF4-FFF2-40B4-BE49-F238E27FC236}">
                <a16:creationId xmlns:a16="http://schemas.microsoft.com/office/drawing/2014/main" id="{AAE2CD30-3B8B-875B-70CA-865840F3BB2B}"/>
              </a:ext>
            </a:extLst>
          </p:cNvPr>
          <p:cNvPicPr>
            <a:picLocks noChangeAspect="1"/>
          </p:cNvPicPr>
          <p:nvPr/>
        </p:nvPicPr>
        <p:blipFill>
          <a:blip r:embed="rId6"/>
          <a:stretch>
            <a:fillRect/>
          </a:stretch>
        </p:blipFill>
        <p:spPr>
          <a:xfrm>
            <a:off x="9192655" y="289255"/>
            <a:ext cx="2752460" cy="2233554"/>
          </a:xfrm>
          <a:prstGeom prst="rect">
            <a:avLst/>
          </a:prstGeom>
        </p:spPr>
      </p:pic>
      <p:sp>
        <p:nvSpPr>
          <p:cNvPr id="9" name="Rechthoek 8">
            <a:extLst>
              <a:ext uri="{FF2B5EF4-FFF2-40B4-BE49-F238E27FC236}">
                <a16:creationId xmlns:a16="http://schemas.microsoft.com/office/drawing/2014/main" id="{13677FB8-8926-5466-3C04-E2EEBB82E3BB}"/>
              </a:ext>
            </a:extLst>
          </p:cNvPr>
          <p:cNvSpPr/>
          <p:nvPr/>
        </p:nvSpPr>
        <p:spPr>
          <a:xfrm>
            <a:off x="12491325" y="2875988"/>
            <a:ext cx="3772505" cy="419357"/>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27439275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A4439-7D92-49BC-B20E-CD95361CE51A}"/>
              </a:ext>
            </a:extLst>
          </p:cNvPr>
          <p:cNvSpPr>
            <a:spLocks noGrp="1"/>
          </p:cNvSpPr>
          <p:nvPr>
            <p:ph type="title"/>
          </p:nvPr>
        </p:nvSpPr>
        <p:spPr/>
        <p:txBody>
          <a:bodyPr/>
          <a:lstStyle/>
          <a:p>
            <a:r>
              <a:rPr lang="nl-BE" dirty="0"/>
              <a:t>Inhoudstafel </a:t>
            </a:r>
          </a:p>
        </p:txBody>
      </p:sp>
      <p:sp>
        <p:nvSpPr>
          <p:cNvPr id="3" name="Content Placeholder 2">
            <a:extLst>
              <a:ext uri="{FF2B5EF4-FFF2-40B4-BE49-F238E27FC236}">
                <a16:creationId xmlns:a16="http://schemas.microsoft.com/office/drawing/2014/main" id="{39011522-9118-40C3-A09B-F25B95FAB7B4}"/>
              </a:ext>
            </a:extLst>
          </p:cNvPr>
          <p:cNvSpPr>
            <a:spLocks noGrp="1"/>
          </p:cNvSpPr>
          <p:nvPr>
            <p:ph idx="1"/>
          </p:nvPr>
        </p:nvSpPr>
        <p:spPr/>
        <p:txBody>
          <a:bodyPr/>
          <a:lstStyle/>
          <a:p>
            <a:pPr marL="86400" indent="0">
              <a:buNone/>
            </a:pPr>
            <a:r>
              <a:rPr lang="nl-BE" dirty="0">
                <a:solidFill>
                  <a:srgbClr val="5D9CC7"/>
                </a:solidFill>
              </a:rPr>
              <a:t>10.1 Inleiding</a:t>
            </a:r>
          </a:p>
          <a:p>
            <a:pPr marL="86400" indent="0">
              <a:buNone/>
            </a:pPr>
            <a:r>
              <a:rPr lang="nl-BE" dirty="0">
                <a:solidFill>
                  <a:srgbClr val="5D9CC7"/>
                </a:solidFill>
              </a:rPr>
              <a:t>10.2 Onafhankelijke t-toets</a:t>
            </a:r>
          </a:p>
          <a:p>
            <a:pPr marL="86400" indent="0">
              <a:buNone/>
            </a:pPr>
            <a:r>
              <a:rPr lang="nl-BE" dirty="0">
                <a:solidFill>
                  <a:srgbClr val="5D9CC7"/>
                </a:solidFill>
              </a:rPr>
              <a:t>10.3 Mann-Whitney toets</a:t>
            </a:r>
          </a:p>
          <a:p>
            <a:pPr marL="86400" indent="0">
              <a:buNone/>
            </a:pPr>
            <a:r>
              <a:rPr lang="nl-BE" dirty="0">
                <a:solidFill>
                  <a:srgbClr val="5D9CC7"/>
                </a:solidFill>
              </a:rPr>
              <a:t>10.4 Afhankelijke t-toets</a:t>
            </a:r>
          </a:p>
          <a:p>
            <a:pPr marL="86400" indent="0">
              <a:buNone/>
            </a:pPr>
            <a:r>
              <a:rPr lang="nl-BE" dirty="0">
                <a:solidFill>
                  <a:srgbClr val="5D9CC7"/>
                </a:solidFill>
              </a:rPr>
              <a:t>10.5 Wilcoxon rangteken toets</a:t>
            </a:r>
          </a:p>
          <a:p>
            <a:pPr marL="86400" indent="0">
              <a:buNone/>
            </a:pPr>
            <a:r>
              <a:rPr lang="nl-BE" b="1" dirty="0">
                <a:solidFill>
                  <a:srgbClr val="C00000"/>
                </a:solidFill>
              </a:rPr>
              <a:t>10.6 t-toets voor </a:t>
            </a:r>
            <a:r>
              <a:rPr lang="nl-BE" b="1" u="sng" dirty="0">
                <a:solidFill>
                  <a:srgbClr val="C00000"/>
                </a:solidFill>
                <a:highlight>
                  <a:srgbClr val="FFFF00"/>
                </a:highlight>
              </a:rPr>
              <a:t>één steekproef</a:t>
            </a:r>
          </a:p>
          <a:p>
            <a:pPr marL="86400" indent="0">
              <a:buNone/>
            </a:pPr>
            <a:r>
              <a:rPr lang="nl-BE" dirty="0">
                <a:solidFill>
                  <a:srgbClr val="5D9CC7"/>
                </a:solidFill>
              </a:rPr>
              <a:t>10.7 Oefeningen</a:t>
            </a:r>
          </a:p>
        </p:txBody>
      </p:sp>
      <p:sp>
        <p:nvSpPr>
          <p:cNvPr id="4" name="Slide Number Placeholder 3">
            <a:extLst>
              <a:ext uri="{FF2B5EF4-FFF2-40B4-BE49-F238E27FC236}">
                <a16:creationId xmlns:a16="http://schemas.microsoft.com/office/drawing/2014/main" id="{F93E06FF-5536-4AE6-A548-5BFECE8621EB}"/>
              </a:ext>
            </a:extLst>
          </p:cNvPr>
          <p:cNvSpPr>
            <a:spLocks noGrp="1"/>
          </p:cNvSpPr>
          <p:nvPr>
            <p:ph type="sldNum" sz="quarter" idx="12"/>
          </p:nvPr>
        </p:nvSpPr>
        <p:spPr/>
        <p:txBody>
          <a:bodyPr/>
          <a:lstStyle/>
          <a:p>
            <a:fld id="{7AE184E0-0BD4-4705-A12B-9B71DDE63301}" type="slidenum">
              <a:rPr lang="en-GB" noProof="0" smtClean="0"/>
              <a:t>117</a:t>
            </a:fld>
            <a:endParaRPr lang="en-GB" noProof="0" dirty="0"/>
          </a:p>
        </p:txBody>
      </p:sp>
      <p:sp>
        <p:nvSpPr>
          <p:cNvPr id="5" name="Content Placeholder 4">
            <a:extLst>
              <a:ext uri="{FF2B5EF4-FFF2-40B4-BE49-F238E27FC236}">
                <a16:creationId xmlns:a16="http://schemas.microsoft.com/office/drawing/2014/main" id="{0E5FB4D5-B452-4AA4-B83E-8DA93E143B9E}"/>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42811685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D84EA-65E5-4D3B-A97D-D5BFCA711816}"/>
              </a:ext>
            </a:extLst>
          </p:cNvPr>
          <p:cNvSpPr>
            <a:spLocks noGrp="1"/>
          </p:cNvSpPr>
          <p:nvPr>
            <p:ph type="title"/>
          </p:nvPr>
        </p:nvSpPr>
        <p:spPr/>
        <p:txBody>
          <a:bodyPr/>
          <a:lstStyle/>
          <a:p>
            <a:r>
              <a:rPr lang="nl-BE" dirty="0"/>
              <a:t>t-toets voor één steekproef</a:t>
            </a:r>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3BE7A5A1-E7E7-43C6-9C7C-991AA9241244}"/>
                  </a:ext>
                </a:extLst>
              </p:cNvPr>
              <p:cNvSpPr>
                <a:spLocks noGrp="1"/>
              </p:cNvSpPr>
              <p:nvPr>
                <p:ph idx="1"/>
              </p:nvPr>
            </p:nvSpPr>
            <p:spPr/>
            <p:txBody>
              <a:bodyPr>
                <a:normAutofit/>
              </a:bodyPr>
              <a:lstStyle/>
              <a:p>
                <a:pPr marL="86400" indent="0">
                  <a:buNone/>
                </a:pPr>
                <a:r>
                  <a:rPr lang="nl-BE" b="1" dirty="0">
                    <a:solidFill>
                      <a:srgbClr val="C00000"/>
                    </a:solidFill>
                  </a:rPr>
                  <a:t>Basisprincipe</a:t>
                </a:r>
                <a:r>
                  <a:rPr lang="nl-BE" dirty="0">
                    <a:solidFill>
                      <a:srgbClr val="C00000"/>
                    </a:solidFill>
                  </a:rPr>
                  <a:t>:</a:t>
                </a:r>
              </a:p>
              <a:p>
                <a:r>
                  <a:rPr lang="nl-NL" b="1" dirty="0">
                    <a:solidFill>
                      <a:srgbClr val="C00000"/>
                    </a:solidFill>
                  </a:rPr>
                  <a:t>Verschilt het gemiddelde van een steekproef van een reeds bepaalde waarde?</a:t>
                </a:r>
              </a:p>
              <a:p>
                <a:pPr lvl="1"/>
                <a:r>
                  <a:rPr lang="nl-BE" dirty="0"/>
                  <a:t>Jij hebt alle gegevens van één meetmoment bij een bepaalde steekproef</a:t>
                </a:r>
              </a:p>
              <a:p>
                <a:pPr lvl="2"/>
                <a:r>
                  <a:rPr lang="nl-BE" dirty="0"/>
                  <a:t>Levert numerieke maat op, bv. gemiddelde</a:t>
                </a:r>
              </a:p>
              <a:p>
                <a:pPr lvl="1"/>
                <a:r>
                  <a:rPr lang="nl-BE" dirty="0"/>
                  <a:t>Je vergelijkt die gevonden waarde met een andere waarde:</a:t>
                </a:r>
              </a:p>
              <a:p>
                <a:pPr lvl="2"/>
                <a:r>
                  <a:rPr lang="nl-BE" dirty="0"/>
                  <a:t>Een gemeten waarde in eerder onderzoek</a:t>
                </a:r>
              </a:p>
              <a:p>
                <a:pPr lvl="2"/>
                <a:r>
                  <a:rPr lang="nl-BE" dirty="0"/>
                  <a:t>Een verwachte waarde o.b.v. theorie</a:t>
                </a:r>
              </a:p>
              <a:p>
                <a:pPr lvl="1"/>
                <a:endParaRPr lang="nl-BE" dirty="0"/>
              </a:p>
              <a:p>
                <a:r>
                  <a:rPr lang="nl-BE" b="1" i="1" dirty="0">
                    <a:solidFill>
                      <a:srgbClr val="C00000"/>
                    </a:solidFill>
                    <a:highlight>
                      <a:srgbClr val="FFFF00"/>
                    </a:highlight>
                  </a:rPr>
                  <a:t>Bv. Hoelang duurt het voordat een recidivist in België opnieuw hervalt?</a:t>
                </a:r>
              </a:p>
              <a:p>
                <a:pPr lvl="1"/>
                <a:r>
                  <a:rPr lang="nl-BE" dirty="0"/>
                  <a:t>Eerder onderzoek: </a:t>
                </a:r>
                <a14:m>
                  <m:oMath xmlns:m="http://schemas.openxmlformats.org/officeDocument/2006/math">
                    <m:acc>
                      <m:accPr>
                        <m:chr m:val="̅"/>
                        <m:ctrlPr>
                          <a:rPr lang="nl-BE" i="1">
                            <a:latin typeface="Cambria Math" panose="02040503050406030204" pitchFamily="18" charset="0"/>
                          </a:rPr>
                        </m:ctrlPr>
                      </m:accPr>
                      <m:e>
                        <m:r>
                          <a:rPr lang="nl-BE" i="1">
                            <a:latin typeface="Cambria Math" panose="02040503050406030204" pitchFamily="18" charset="0"/>
                          </a:rPr>
                          <m:t>𝑋</m:t>
                        </m:r>
                      </m:e>
                    </m:acc>
                  </m:oMath>
                </a14:m>
                <a:r>
                  <a:rPr lang="nl-BE" dirty="0"/>
                  <a:t> = 100 dagen na laatste veroordeling</a:t>
                </a:r>
              </a:p>
              <a:p>
                <a:pPr lvl="1"/>
                <a:r>
                  <a:rPr lang="nl-BE" dirty="0"/>
                  <a:t>Jouw verzamelde gegevens (n= 140 criminelen): </a:t>
                </a:r>
                <a:endParaRPr lang="nl-BE" i="1" dirty="0">
                  <a:latin typeface="Cambria Math" panose="02040503050406030204" pitchFamily="18" charset="0"/>
                </a:endParaRPr>
              </a:p>
              <a:p>
                <a:pPr lvl="2"/>
                <a14:m>
                  <m:oMath xmlns:m="http://schemas.openxmlformats.org/officeDocument/2006/math">
                    <m:acc>
                      <m:accPr>
                        <m:chr m:val="̅"/>
                        <m:ctrlPr>
                          <a:rPr lang="nl-BE" i="1">
                            <a:latin typeface="Cambria Math" panose="02040503050406030204" pitchFamily="18" charset="0"/>
                          </a:rPr>
                        </m:ctrlPr>
                      </m:accPr>
                      <m:e>
                        <m:r>
                          <a:rPr lang="nl-BE" i="1">
                            <a:latin typeface="Cambria Math" panose="02040503050406030204" pitchFamily="18" charset="0"/>
                          </a:rPr>
                          <m:t>𝑋</m:t>
                        </m:r>
                      </m:e>
                    </m:acc>
                  </m:oMath>
                </a14:m>
                <a:r>
                  <a:rPr lang="nl-BE" dirty="0"/>
                  <a:t> = 120 dagen, </a:t>
                </a:r>
                <a:r>
                  <a:rPr lang="nl-BE" i="1" dirty="0"/>
                  <a:t>s</a:t>
                </a:r>
                <a:r>
                  <a:rPr lang="nl-BE" dirty="0"/>
                  <a:t> = 15 dagen</a:t>
                </a:r>
              </a:p>
              <a:p>
                <a:pPr lvl="1"/>
                <a:endParaRPr lang="nl-BE" dirty="0"/>
              </a:p>
            </p:txBody>
          </p:sp>
        </mc:Choice>
        <mc:Fallback xmlns="">
          <p:sp>
            <p:nvSpPr>
              <p:cNvPr id="3" name="Tijdelijke aanduiding voor inhoud 2">
                <a:extLst>
                  <a:ext uri="{FF2B5EF4-FFF2-40B4-BE49-F238E27FC236}">
                    <a16:creationId xmlns:a16="http://schemas.microsoft.com/office/drawing/2014/main" id="{3BE7A5A1-E7E7-43C6-9C7C-991AA9241244}"/>
                  </a:ext>
                </a:extLst>
              </p:cNvPr>
              <p:cNvSpPr>
                <a:spLocks noGrp="1" noRot="1" noChangeAspect="1" noMove="1" noResize="1" noEditPoints="1" noAdjustHandles="1" noChangeArrowheads="1" noChangeShapeType="1" noTextEdit="1"/>
              </p:cNvSpPr>
              <p:nvPr>
                <p:ph idx="1"/>
              </p:nvPr>
            </p:nvSpPr>
            <p:spPr>
              <a:blipFill>
                <a:blip r:embed="rId3"/>
                <a:stretch>
                  <a:fillRect l="-253" t="-533"/>
                </a:stretch>
              </a:blipFill>
            </p:spPr>
            <p:txBody>
              <a:bodyPr/>
              <a:lstStyle/>
              <a:p>
                <a:r>
                  <a:rPr lang="nl-NL">
                    <a:noFill/>
                  </a:rPr>
                  <a:t> </a:t>
                </a:r>
              </a:p>
            </p:txBody>
          </p:sp>
        </mc:Fallback>
      </mc:AlternateContent>
      <p:sp>
        <p:nvSpPr>
          <p:cNvPr id="4" name="Tijdelijke aanduiding voor dianummer 3">
            <a:extLst>
              <a:ext uri="{FF2B5EF4-FFF2-40B4-BE49-F238E27FC236}">
                <a16:creationId xmlns:a16="http://schemas.microsoft.com/office/drawing/2014/main" id="{CAD7EB85-A5B1-4478-B2A0-690BBF25C22F}"/>
              </a:ext>
            </a:extLst>
          </p:cNvPr>
          <p:cNvSpPr>
            <a:spLocks noGrp="1"/>
          </p:cNvSpPr>
          <p:nvPr>
            <p:ph type="sldNum" sz="quarter" idx="12"/>
          </p:nvPr>
        </p:nvSpPr>
        <p:spPr/>
        <p:txBody>
          <a:bodyPr/>
          <a:lstStyle/>
          <a:p>
            <a:fld id="{7AE184E0-0BD4-4705-A12B-9B71DDE63301}" type="slidenum">
              <a:rPr lang="en-GB" noProof="0" smtClean="0"/>
              <a:t>118</a:t>
            </a:fld>
            <a:endParaRPr lang="en-GB" noProof="0" dirty="0"/>
          </a:p>
        </p:txBody>
      </p:sp>
      <p:pic>
        <p:nvPicPr>
          <p:cNvPr id="7" name="Tijdelijke aanduiding voor inhoud 6">
            <a:extLst>
              <a:ext uri="{FF2B5EF4-FFF2-40B4-BE49-F238E27FC236}">
                <a16:creationId xmlns:a16="http://schemas.microsoft.com/office/drawing/2014/main" id="{1A93C984-9947-4DE2-837A-176E987A7156}"/>
              </a:ext>
            </a:extLst>
          </p:cNvPr>
          <p:cNvPicPr>
            <a:picLocks noGrp="1" noChangeAspect="1"/>
          </p:cNvPicPr>
          <p:nvPr>
            <p:ph idx="13"/>
          </p:nvPr>
        </p:nvPicPr>
        <p:blipFill>
          <a:blip r:embed="rId4">
            <a:extLst>
              <a:ext uri="{28A0092B-C50C-407E-A947-70E740481C1C}">
                <a14:useLocalDpi xmlns:a14="http://schemas.microsoft.com/office/drawing/2010/main" val="0"/>
              </a:ext>
            </a:extLst>
          </a:blip>
          <a:stretch>
            <a:fillRect/>
          </a:stretch>
        </p:blipFill>
        <p:spPr>
          <a:xfrm>
            <a:off x="13476972" y="6382303"/>
            <a:ext cx="3247798" cy="3247798"/>
          </a:xfrm>
        </p:spPr>
      </p:pic>
    </p:spTree>
    <p:extLst>
      <p:ext uri="{BB962C8B-B14F-4D97-AF65-F5344CB8AC3E}">
        <p14:creationId xmlns:p14="http://schemas.microsoft.com/office/powerpoint/2010/main" val="154404178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74CDF1-BD5F-42FA-B668-6B9250439E99}"/>
              </a:ext>
            </a:extLst>
          </p:cNvPr>
          <p:cNvSpPr>
            <a:spLocks noGrp="1"/>
          </p:cNvSpPr>
          <p:nvPr>
            <p:ph type="title"/>
          </p:nvPr>
        </p:nvSpPr>
        <p:spPr/>
        <p:txBody>
          <a:bodyPr/>
          <a:lstStyle/>
          <a:p>
            <a:r>
              <a:rPr lang="nl-BE" dirty="0"/>
              <a:t>t-toets voor één steekproef</a:t>
            </a:r>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1281BCCB-06CC-4D5B-95B4-561107E26321}"/>
                  </a:ext>
                </a:extLst>
              </p:cNvPr>
              <p:cNvSpPr>
                <a:spLocks noGrp="1"/>
              </p:cNvSpPr>
              <p:nvPr>
                <p:ph idx="1"/>
              </p:nvPr>
            </p:nvSpPr>
            <p:spPr>
              <a:xfrm>
                <a:off x="327069" y="1816272"/>
                <a:ext cx="16858641" cy="7640878"/>
              </a:xfrm>
            </p:spPr>
            <p:txBody>
              <a:bodyPr>
                <a:normAutofit/>
              </a:bodyPr>
              <a:lstStyle/>
              <a:p>
                <a:r>
                  <a:rPr lang="nl-BE" dirty="0"/>
                  <a:t>H</a:t>
                </a:r>
                <a:r>
                  <a:rPr lang="nl-BE" baseline="-25000" dirty="0"/>
                  <a:t>0</a:t>
                </a:r>
                <a:r>
                  <a:rPr lang="nl-BE" dirty="0"/>
                  <a:t>: </a:t>
                </a:r>
                <a14:m>
                  <m:oMath xmlns:m="http://schemas.openxmlformats.org/officeDocument/2006/math">
                    <m:r>
                      <a:rPr lang="nl-BE" i="1" smtClean="0">
                        <a:latin typeface="Cambria Math" panose="02040503050406030204" pitchFamily="18" charset="0"/>
                        <a:ea typeface="Cambria Math" panose="02040503050406030204" pitchFamily="18" charset="0"/>
                      </a:rPr>
                      <m:t>𝜇</m:t>
                    </m:r>
                    <m:r>
                      <a:rPr lang="nl-BE" b="0" i="1" smtClean="0">
                        <a:latin typeface="Cambria Math" panose="02040503050406030204" pitchFamily="18" charset="0"/>
                        <a:ea typeface="Cambria Math" panose="02040503050406030204" pitchFamily="18" charset="0"/>
                      </a:rPr>
                      <m:t>−</m:t>
                    </m:r>
                    <m:r>
                      <a:rPr lang="nl-BE" i="1">
                        <a:latin typeface="Cambria Math" panose="02040503050406030204" pitchFamily="18" charset="0"/>
                        <a:ea typeface="Cambria Math" panose="02040503050406030204" pitchFamily="18" charset="0"/>
                      </a:rPr>
                      <m:t>𝜇</m:t>
                    </m:r>
                  </m:oMath>
                </a14:m>
                <a:r>
                  <a:rPr lang="nl-BE" baseline="-25000" dirty="0"/>
                  <a:t>0 </a:t>
                </a:r>
                <a:r>
                  <a:rPr lang="nl-BE" dirty="0"/>
                  <a:t>= 0 (steekproefgemiddelde = populatiegemiddelde)</a:t>
                </a:r>
                <a:endParaRPr lang="nl-BE" baseline="-25000" dirty="0"/>
              </a:p>
              <a:p>
                <a:pPr lvl="1"/>
                <a14:m>
                  <m:oMath xmlns:m="http://schemas.openxmlformats.org/officeDocument/2006/math">
                    <m:r>
                      <a:rPr lang="nl-BE" i="1" smtClean="0">
                        <a:solidFill>
                          <a:srgbClr val="C00000"/>
                        </a:solidFill>
                        <a:latin typeface="Cambria Math" panose="02040503050406030204" pitchFamily="18" charset="0"/>
                        <a:ea typeface="Cambria Math" panose="02040503050406030204" pitchFamily="18" charset="0"/>
                      </a:rPr>
                      <m:t>𝜇</m:t>
                    </m:r>
                  </m:oMath>
                </a14:m>
                <a:r>
                  <a:rPr lang="nl-BE" baseline="-25000" dirty="0">
                    <a:solidFill>
                      <a:srgbClr val="C00000"/>
                    </a:solidFill>
                  </a:rPr>
                  <a:t>0 </a:t>
                </a:r>
                <a:r>
                  <a:rPr lang="nl-BE" dirty="0">
                    <a:solidFill>
                      <a:srgbClr val="C00000"/>
                    </a:solidFill>
                  </a:rPr>
                  <a:t>= 100 = verwachte waarde onder H</a:t>
                </a:r>
                <a:r>
                  <a:rPr lang="nl-BE" baseline="-25000" dirty="0">
                    <a:solidFill>
                      <a:srgbClr val="C00000"/>
                    </a:solidFill>
                  </a:rPr>
                  <a:t>0</a:t>
                </a:r>
              </a:p>
              <a:p>
                <a:pPr lvl="1"/>
                <a:r>
                  <a:rPr lang="nl-BE" dirty="0"/>
                  <a:t>Maar bij steekproef nooit exact nul: is het toevallig (H</a:t>
                </a:r>
                <a:r>
                  <a:rPr lang="nl-BE" baseline="-25000" dirty="0"/>
                  <a:t>0</a:t>
                </a:r>
                <a:r>
                  <a:rPr lang="nl-BE" dirty="0"/>
                  <a:t> is waar) of niet (H</a:t>
                </a:r>
                <a:r>
                  <a:rPr lang="nl-BE" baseline="-25000" dirty="0"/>
                  <a:t>0 </a:t>
                </a:r>
                <a:r>
                  <a:rPr lang="nl-BE" dirty="0"/>
                  <a:t>onwaar)?</a:t>
                </a:r>
              </a:p>
              <a:p>
                <a:r>
                  <a:rPr lang="nl-BE" dirty="0"/>
                  <a:t>Toetsingsgrootheid van </a:t>
                </a:r>
                <a:r>
                  <a:rPr lang="nl-BE" i="1" dirty="0"/>
                  <a:t>t</a:t>
                </a:r>
                <a:r>
                  <a:rPr lang="nl-BE" dirty="0"/>
                  <a:t>-toets voor één steekproef berekenen</a:t>
                </a:r>
              </a:p>
              <a:p>
                <a:pPr lvl="1"/>
                <a:r>
                  <a:rPr lang="nl-BE" i="1" dirty="0"/>
                  <a:t>t</a:t>
                </a:r>
                <a:r>
                  <a:rPr lang="nl-BE" dirty="0"/>
                  <a:t>-waarde:</a:t>
                </a:r>
              </a:p>
              <a:p>
                <a:pPr lvl="1"/>
                <a:endParaRPr lang="nl-BE" dirty="0"/>
              </a:p>
              <a:p>
                <a:pPr lvl="1"/>
                <a:endParaRPr lang="nl-BE" dirty="0"/>
              </a:p>
              <a:p>
                <a:pPr lvl="1"/>
                <a:endParaRPr lang="nl-BE" dirty="0"/>
              </a:p>
              <a:p>
                <a:pPr lvl="1"/>
                <a:r>
                  <a:rPr lang="nl-BE" i="1" dirty="0"/>
                  <a:t>p</a:t>
                </a:r>
                <a:r>
                  <a:rPr lang="nl-BE" dirty="0"/>
                  <a:t>-waarde bepalen via </a:t>
                </a:r>
                <a:r>
                  <a:rPr lang="nl-BE" i="1" dirty="0"/>
                  <a:t>t</a:t>
                </a:r>
                <a:r>
                  <a:rPr lang="nl-BE" dirty="0"/>
                  <a:t>-tabel</a:t>
                </a:r>
              </a:p>
              <a:p>
                <a:pPr lvl="2"/>
                <a:r>
                  <a:rPr lang="nl-BE" b="1" i="1" dirty="0"/>
                  <a:t>p</a:t>
                </a:r>
                <a:r>
                  <a:rPr lang="nl-BE" b="1" dirty="0"/>
                  <a:t> &lt; </a:t>
                </a:r>
                <a14:m>
                  <m:oMath xmlns:m="http://schemas.openxmlformats.org/officeDocument/2006/math">
                    <m:r>
                      <a:rPr lang="nl-BE" b="1" i="1" smtClean="0">
                        <a:latin typeface="Cambria Math" panose="02040503050406030204" pitchFamily="18" charset="0"/>
                        <a:ea typeface="Cambria Math" panose="02040503050406030204" pitchFamily="18" charset="0"/>
                      </a:rPr>
                      <m:t>𝜶</m:t>
                    </m:r>
                  </m:oMath>
                </a14:m>
                <a:r>
                  <a:rPr lang="nl-BE" b="1" dirty="0"/>
                  <a:t>: H</a:t>
                </a:r>
                <a:r>
                  <a:rPr lang="nl-BE" b="1" baseline="-25000" dirty="0"/>
                  <a:t>0</a:t>
                </a:r>
                <a:r>
                  <a:rPr lang="nl-BE" b="1" dirty="0"/>
                  <a:t> onwaar</a:t>
                </a:r>
              </a:p>
              <a:p>
                <a:pPr marL="1778400" lvl="3" indent="0">
                  <a:buNone/>
                </a:pPr>
                <a:r>
                  <a:rPr lang="nl-BE" dirty="0"/>
                  <a:t>= </a:t>
                </a:r>
                <a:r>
                  <a:rPr lang="nl-BE" b="1" dirty="0"/>
                  <a:t>Aantal dagen om te hervallen is significant verschillend van 100</a:t>
                </a:r>
              </a:p>
              <a:p>
                <a:pPr lvl="2"/>
                <a:r>
                  <a:rPr lang="nl-BE" dirty="0"/>
                  <a:t>Besluit: jouw gevonden steekproefgemiddelde (</a:t>
                </a:r>
                <a14:m>
                  <m:oMath xmlns:m="http://schemas.openxmlformats.org/officeDocument/2006/math">
                    <m:acc>
                      <m:accPr>
                        <m:chr m:val="̅"/>
                        <m:ctrlPr>
                          <a:rPr lang="nl-BE" i="1">
                            <a:latin typeface="Cambria Math" panose="02040503050406030204" pitchFamily="18" charset="0"/>
                          </a:rPr>
                        </m:ctrlPr>
                      </m:accPr>
                      <m:e>
                        <m:r>
                          <a:rPr lang="nl-BE" i="1">
                            <a:latin typeface="Cambria Math" panose="02040503050406030204" pitchFamily="18" charset="0"/>
                          </a:rPr>
                          <m:t>𝑋</m:t>
                        </m:r>
                      </m:e>
                    </m:acc>
                  </m:oMath>
                </a14:m>
                <a:r>
                  <a:rPr lang="nl-BE" dirty="0"/>
                  <a:t> = 120) is dus meer aannemelijk</a:t>
                </a:r>
              </a:p>
              <a:p>
                <a:pPr lvl="1"/>
                <a:r>
                  <a:rPr lang="nl-BE" dirty="0">
                    <a:solidFill>
                      <a:srgbClr val="C00000"/>
                    </a:solidFill>
                  </a:rPr>
                  <a:t>Kijk ook naar maat van effectgrootte bij significante verschillen!</a:t>
                </a:r>
              </a:p>
              <a:p>
                <a:pPr lvl="1"/>
                <a:endParaRPr lang="nl-BE" dirty="0"/>
              </a:p>
            </p:txBody>
          </p:sp>
        </mc:Choice>
        <mc:Fallback xmlns="">
          <p:sp>
            <p:nvSpPr>
              <p:cNvPr id="3" name="Tijdelijke aanduiding voor inhoud 2">
                <a:extLst>
                  <a:ext uri="{FF2B5EF4-FFF2-40B4-BE49-F238E27FC236}">
                    <a16:creationId xmlns:a16="http://schemas.microsoft.com/office/drawing/2014/main" id="{1281BCCB-06CC-4D5B-95B4-561107E26321}"/>
                  </a:ext>
                </a:extLst>
              </p:cNvPr>
              <p:cNvSpPr>
                <a:spLocks noGrp="1" noRot="1" noChangeAspect="1" noMove="1" noResize="1" noEditPoints="1" noAdjustHandles="1" noChangeArrowheads="1" noChangeShapeType="1" noTextEdit="1"/>
              </p:cNvSpPr>
              <p:nvPr>
                <p:ph idx="1"/>
              </p:nvPr>
            </p:nvSpPr>
            <p:spPr>
              <a:xfrm>
                <a:off x="327069" y="1816272"/>
                <a:ext cx="16858641" cy="7640878"/>
              </a:xfrm>
              <a:blipFill>
                <a:blip r:embed="rId3"/>
                <a:stretch>
                  <a:fillRect l="-145" t="-479"/>
                </a:stretch>
              </a:blipFill>
            </p:spPr>
            <p:txBody>
              <a:bodyPr/>
              <a:lstStyle/>
              <a:p>
                <a:r>
                  <a:rPr lang="nl-BE">
                    <a:noFill/>
                  </a:rPr>
                  <a:t> </a:t>
                </a:r>
              </a:p>
            </p:txBody>
          </p:sp>
        </mc:Fallback>
      </mc:AlternateContent>
      <p:sp>
        <p:nvSpPr>
          <p:cNvPr id="4" name="Tijdelijke aanduiding voor dianummer 3">
            <a:extLst>
              <a:ext uri="{FF2B5EF4-FFF2-40B4-BE49-F238E27FC236}">
                <a16:creationId xmlns:a16="http://schemas.microsoft.com/office/drawing/2014/main" id="{E88DE076-0115-4BDE-8C3A-E4917213DDDB}"/>
              </a:ext>
            </a:extLst>
          </p:cNvPr>
          <p:cNvSpPr>
            <a:spLocks noGrp="1"/>
          </p:cNvSpPr>
          <p:nvPr>
            <p:ph type="sldNum" sz="quarter" idx="12"/>
          </p:nvPr>
        </p:nvSpPr>
        <p:spPr/>
        <p:txBody>
          <a:bodyPr/>
          <a:lstStyle/>
          <a:p>
            <a:fld id="{7AE184E0-0BD4-4705-A12B-9B71DDE63301}" type="slidenum">
              <a:rPr lang="en-GB" noProof="0" smtClean="0"/>
              <a:t>119</a:t>
            </a:fld>
            <a:endParaRPr lang="en-GB" noProof="0" dirty="0"/>
          </a:p>
        </p:txBody>
      </p:sp>
      <p:pic>
        <p:nvPicPr>
          <p:cNvPr id="7" name="Afbeelding 6">
            <a:extLst>
              <a:ext uri="{FF2B5EF4-FFF2-40B4-BE49-F238E27FC236}">
                <a16:creationId xmlns:a16="http://schemas.microsoft.com/office/drawing/2014/main" id="{2DDCAA50-4ABA-4064-99F7-CB7D939016D0}"/>
              </a:ext>
            </a:extLst>
          </p:cNvPr>
          <p:cNvPicPr>
            <a:picLocks noChangeAspect="1"/>
          </p:cNvPicPr>
          <p:nvPr/>
        </p:nvPicPr>
        <p:blipFill>
          <a:blip r:embed="rId4"/>
          <a:stretch>
            <a:fillRect/>
          </a:stretch>
        </p:blipFill>
        <p:spPr>
          <a:xfrm>
            <a:off x="7223125" y="4247176"/>
            <a:ext cx="2892424" cy="1888930"/>
          </a:xfrm>
          <a:prstGeom prst="rect">
            <a:avLst/>
          </a:prstGeom>
        </p:spPr>
      </p:pic>
    </p:spTree>
    <p:extLst>
      <p:ext uri="{BB962C8B-B14F-4D97-AF65-F5344CB8AC3E}">
        <p14:creationId xmlns:p14="http://schemas.microsoft.com/office/powerpoint/2010/main" val="534731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279B9B-2317-4D28-7572-CA319F628835}"/>
              </a:ext>
            </a:extLst>
          </p:cNvPr>
          <p:cNvSpPr>
            <a:spLocks noGrp="1"/>
          </p:cNvSpPr>
          <p:nvPr>
            <p:ph type="title"/>
          </p:nvPr>
        </p:nvSpPr>
        <p:spPr/>
        <p:txBody>
          <a:bodyPr/>
          <a:lstStyle/>
          <a:p>
            <a:r>
              <a:rPr lang="nl-NL" dirty="0"/>
              <a:t>Voorbeeldexamenvraag 3_gebruik flowchart</a:t>
            </a:r>
          </a:p>
        </p:txBody>
      </p:sp>
      <p:sp>
        <p:nvSpPr>
          <p:cNvPr id="3" name="Tijdelijke aanduiding voor inhoud 2">
            <a:extLst>
              <a:ext uri="{FF2B5EF4-FFF2-40B4-BE49-F238E27FC236}">
                <a16:creationId xmlns:a16="http://schemas.microsoft.com/office/drawing/2014/main" id="{52E6684B-B5D5-06E2-0987-80263CE15420}"/>
              </a:ext>
            </a:extLst>
          </p:cNvPr>
          <p:cNvSpPr>
            <a:spLocks noGrp="1"/>
          </p:cNvSpPr>
          <p:nvPr>
            <p:ph idx="1"/>
          </p:nvPr>
        </p:nvSpPr>
        <p:spPr/>
        <p:txBody>
          <a:bodyPr>
            <a:normAutofit/>
          </a:bodyPr>
          <a:lstStyle/>
          <a:p>
            <a:pPr algn="just"/>
            <a:r>
              <a:rPr lang="nl-NL" b="1" dirty="0"/>
              <a:t>In een bepaalde stad wordt aan stadsbewoners (40 mannen en 60 vrouwen) gevraagd:</a:t>
            </a:r>
          </a:p>
          <a:p>
            <a:pPr algn="ctr"/>
            <a:r>
              <a:rPr lang="nl-NL" b="1" i="1" dirty="0">
                <a:solidFill>
                  <a:srgbClr val="C00000"/>
                </a:solidFill>
                <a:highlight>
                  <a:srgbClr val="FFFF00"/>
                </a:highlight>
              </a:rPr>
              <a:t>“Is er een stadsgedeelte dat u ‘s nachts vermijdt vanwege criminaliteit?” </a:t>
            </a:r>
            <a:r>
              <a:rPr lang="nl-NL" b="1" i="1" dirty="0">
                <a:solidFill>
                  <a:srgbClr val="C00000"/>
                </a:solidFill>
              </a:rPr>
              <a:t>(antwoordopties: 0= neen en 1= ja)</a:t>
            </a:r>
          </a:p>
          <a:p>
            <a:r>
              <a:rPr lang="nl-NL" b="1" dirty="0"/>
              <a:t>Is er een verband tussen geslacht en mijdgedrag?</a:t>
            </a:r>
          </a:p>
          <a:p>
            <a:endParaRPr lang="nl-NL" b="1" u="sng" dirty="0"/>
          </a:p>
          <a:p>
            <a:r>
              <a:rPr lang="nl-NL" b="1" u="sng" dirty="0"/>
              <a:t>Welke statistische analysetechniek pas je toe?</a:t>
            </a:r>
          </a:p>
          <a:p>
            <a:endParaRPr lang="nl-NL" i="1" dirty="0"/>
          </a:p>
          <a:p>
            <a:r>
              <a:rPr lang="nl-NL" dirty="0"/>
              <a:t>A. Afhankelijke t-toets.</a:t>
            </a:r>
          </a:p>
          <a:p>
            <a:r>
              <a:rPr lang="nl-NL" dirty="0"/>
              <a:t>B. Chi-kwadraat toets</a:t>
            </a:r>
          </a:p>
          <a:p>
            <a:r>
              <a:rPr lang="nl-NL" dirty="0"/>
              <a:t>C. Onafhankelijke t-toets.</a:t>
            </a:r>
          </a:p>
          <a:p>
            <a:r>
              <a:rPr lang="nl-NL" dirty="0"/>
              <a:t>D. Logistische regressie.</a:t>
            </a:r>
          </a:p>
          <a:p>
            <a:endParaRPr lang="nl-NL" dirty="0"/>
          </a:p>
        </p:txBody>
      </p:sp>
      <p:sp>
        <p:nvSpPr>
          <p:cNvPr id="4" name="Tijdelijke aanduiding voor dianummer 3">
            <a:extLst>
              <a:ext uri="{FF2B5EF4-FFF2-40B4-BE49-F238E27FC236}">
                <a16:creationId xmlns:a16="http://schemas.microsoft.com/office/drawing/2014/main" id="{6FE85114-BBA5-0A84-2B8C-96AA9B6FA8BE}"/>
              </a:ext>
            </a:extLst>
          </p:cNvPr>
          <p:cNvSpPr>
            <a:spLocks noGrp="1"/>
          </p:cNvSpPr>
          <p:nvPr>
            <p:ph type="sldNum" sz="quarter" idx="12"/>
          </p:nvPr>
        </p:nvSpPr>
        <p:spPr/>
        <p:txBody>
          <a:bodyPr/>
          <a:lstStyle/>
          <a:p>
            <a:fld id="{7AE184E0-0BD4-4705-A12B-9B71DDE63301}" type="slidenum">
              <a:rPr lang="en-GB" noProof="0" smtClean="0"/>
              <a:t>12</a:t>
            </a:fld>
            <a:endParaRPr lang="en-GB" noProof="0" dirty="0"/>
          </a:p>
        </p:txBody>
      </p:sp>
      <p:sp>
        <p:nvSpPr>
          <p:cNvPr id="5" name="Tijdelijke aanduiding voor inhoud 4">
            <a:extLst>
              <a:ext uri="{FF2B5EF4-FFF2-40B4-BE49-F238E27FC236}">
                <a16:creationId xmlns:a16="http://schemas.microsoft.com/office/drawing/2014/main" id="{ABDFA419-9AE6-877D-6BD8-FA2283504A85}"/>
              </a:ext>
            </a:extLst>
          </p:cNvPr>
          <p:cNvSpPr>
            <a:spLocks noGrp="1"/>
          </p:cNvSpPr>
          <p:nvPr>
            <p:ph idx="13"/>
          </p:nvPr>
        </p:nvSpPr>
        <p:spPr/>
        <p:txBody>
          <a:bodyPr/>
          <a:lstStyle/>
          <a:p>
            <a:endParaRPr lang="nl-NL"/>
          </a:p>
        </p:txBody>
      </p:sp>
    </p:spTree>
    <p:extLst>
      <p:ext uri="{BB962C8B-B14F-4D97-AF65-F5344CB8AC3E}">
        <p14:creationId xmlns:p14="http://schemas.microsoft.com/office/powerpoint/2010/main" val="366104216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D84EA-65E5-4D3B-A97D-D5BFCA711816}"/>
              </a:ext>
            </a:extLst>
          </p:cNvPr>
          <p:cNvSpPr>
            <a:spLocks noGrp="1"/>
          </p:cNvSpPr>
          <p:nvPr>
            <p:ph type="title"/>
          </p:nvPr>
        </p:nvSpPr>
        <p:spPr/>
        <p:txBody>
          <a:bodyPr/>
          <a:lstStyle/>
          <a:p>
            <a:r>
              <a:rPr lang="nl-BE" dirty="0"/>
              <a:t>t-toets voor één steekproef</a:t>
            </a:r>
          </a:p>
        </p:txBody>
      </p:sp>
      <p:sp>
        <p:nvSpPr>
          <p:cNvPr id="4" name="Tijdelijke aanduiding voor dianummer 3">
            <a:extLst>
              <a:ext uri="{FF2B5EF4-FFF2-40B4-BE49-F238E27FC236}">
                <a16:creationId xmlns:a16="http://schemas.microsoft.com/office/drawing/2014/main" id="{CAD7EB85-A5B1-4478-B2A0-690BBF25C22F}"/>
              </a:ext>
            </a:extLst>
          </p:cNvPr>
          <p:cNvSpPr>
            <a:spLocks noGrp="1"/>
          </p:cNvSpPr>
          <p:nvPr>
            <p:ph type="sldNum" sz="quarter" idx="12"/>
          </p:nvPr>
        </p:nvSpPr>
        <p:spPr/>
        <p:txBody>
          <a:bodyPr/>
          <a:lstStyle/>
          <a:p>
            <a:fld id="{7AE184E0-0BD4-4705-A12B-9B71DDE63301}" type="slidenum">
              <a:rPr lang="en-GB" noProof="0" smtClean="0"/>
              <a:t>120</a:t>
            </a:fld>
            <a:endParaRPr lang="en-GB" noProof="0" dirty="0"/>
          </a:p>
        </p:txBody>
      </p:sp>
      <p:sp>
        <p:nvSpPr>
          <p:cNvPr id="5" name="Tijdelijke aanduiding voor inhoud 4">
            <a:extLst>
              <a:ext uri="{FF2B5EF4-FFF2-40B4-BE49-F238E27FC236}">
                <a16:creationId xmlns:a16="http://schemas.microsoft.com/office/drawing/2014/main" id="{2EBBC405-887B-4726-829D-B15EE66EE68C}"/>
              </a:ext>
            </a:extLst>
          </p:cNvPr>
          <p:cNvSpPr>
            <a:spLocks noGrp="1"/>
          </p:cNvSpPr>
          <p:nvPr>
            <p:ph idx="13"/>
          </p:nvPr>
        </p:nvSpPr>
        <p:spPr/>
        <p:txBody>
          <a:bodyPr/>
          <a:lstStyle/>
          <a:p>
            <a:endParaRPr lang="nl-BE"/>
          </a:p>
        </p:txBody>
      </p:sp>
      <p:sp>
        <p:nvSpPr>
          <p:cNvPr id="3" name="Tijdelijke aanduiding voor inhoud 2">
            <a:extLst>
              <a:ext uri="{FF2B5EF4-FFF2-40B4-BE49-F238E27FC236}">
                <a16:creationId xmlns:a16="http://schemas.microsoft.com/office/drawing/2014/main" id="{3BE7A5A1-E7E7-43C6-9C7C-991AA9241244}"/>
              </a:ext>
            </a:extLst>
          </p:cNvPr>
          <p:cNvSpPr>
            <a:spLocks noGrp="1"/>
          </p:cNvSpPr>
          <p:nvPr>
            <p:ph idx="1"/>
          </p:nvPr>
        </p:nvSpPr>
        <p:spPr>
          <a:xfrm>
            <a:off x="327069" y="1816273"/>
            <a:ext cx="16858641" cy="6864264"/>
          </a:xfrm>
        </p:spPr>
        <p:txBody>
          <a:bodyPr>
            <a:normAutofit/>
          </a:bodyPr>
          <a:lstStyle/>
          <a:p>
            <a:pPr marL="86400" indent="0">
              <a:buNone/>
            </a:pPr>
            <a:r>
              <a:rPr lang="nl-BE" b="1" dirty="0">
                <a:highlight>
                  <a:srgbClr val="FFFF00"/>
                </a:highlight>
              </a:rPr>
              <a:t>t-toets voor één steekproef in SPSS</a:t>
            </a:r>
          </a:p>
          <a:p>
            <a:pPr marL="86400" indent="0">
              <a:buNone/>
            </a:pPr>
            <a:r>
              <a:rPr lang="nl-BE" b="1" i="1" dirty="0">
                <a:solidFill>
                  <a:srgbClr val="C00000"/>
                </a:solidFill>
              </a:rPr>
              <a:t>Bv. 	Is de gemiddelde eenzaamheid tijdens de COVID19 lockdown significant hoger of lager dan 2.45 (gemeten met 4 items, score van 1 tot 5, tijdens een onderzoek in 2019)? </a:t>
            </a:r>
            <a:r>
              <a:rPr lang="nl-BE" dirty="0"/>
              <a:t>			(DATA_WAVE1_CenW.sav)</a:t>
            </a:r>
          </a:p>
          <a:p>
            <a:r>
              <a:rPr lang="nl-BE" b="1" dirty="0"/>
              <a:t>Stap 1. </a:t>
            </a:r>
            <a:r>
              <a:rPr lang="nl-BE" dirty="0"/>
              <a:t>Kiezen van juiste analysemethode</a:t>
            </a:r>
          </a:p>
          <a:p>
            <a:pPr marL="1234350" lvl="1" indent="-514350">
              <a:buFont typeface="+mj-lt"/>
              <a:buAutoNum type="arabicPeriod"/>
            </a:pPr>
            <a:r>
              <a:rPr lang="nl-BE" b="1" dirty="0">
                <a:highlight>
                  <a:srgbClr val="FFFF00"/>
                </a:highlight>
              </a:rPr>
              <a:t>Hoeveel variabelen?</a:t>
            </a:r>
            <a:endParaRPr lang="nl-BE" dirty="0">
              <a:highlight>
                <a:srgbClr val="FFFF00"/>
              </a:highlight>
            </a:endParaRPr>
          </a:p>
          <a:p>
            <a:pPr lvl="2"/>
            <a:r>
              <a:rPr lang="nl-BE" dirty="0">
                <a:highlight>
                  <a:srgbClr val="FFFF00"/>
                </a:highlight>
              </a:rPr>
              <a:t>Eén variabele</a:t>
            </a:r>
          </a:p>
          <a:p>
            <a:pPr marL="1234350" lvl="1" indent="-514350">
              <a:buFont typeface="+mj-lt"/>
              <a:buAutoNum type="arabicPeriod"/>
            </a:pPr>
            <a:r>
              <a:rPr lang="nl-BE" b="1" dirty="0"/>
              <a:t>Welk meetniveau?</a:t>
            </a:r>
            <a:endParaRPr lang="nl-BE" dirty="0"/>
          </a:p>
          <a:p>
            <a:pPr lvl="2"/>
            <a:r>
              <a:rPr lang="nl-BE" dirty="0"/>
              <a:t>Eenzaamheid: metrisch, bestaande uit vier ordinale schaalitems (‘W1_Eenz1’ t.e.m. ‘W1_Eenz4’)</a:t>
            </a:r>
          </a:p>
          <a:p>
            <a:pPr marL="1234350" lvl="1" indent="-514350">
              <a:buFont typeface="+mj-lt"/>
              <a:buAutoNum type="arabicPeriod"/>
            </a:pPr>
            <a:r>
              <a:rPr lang="nl-BE" b="1" dirty="0">
                <a:highlight>
                  <a:srgbClr val="FFFF00"/>
                </a:highlight>
              </a:rPr>
              <a:t>Welke rol?</a:t>
            </a:r>
            <a:endParaRPr lang="nl-BE" dirty="0">
              <a:highlight>
                <a:srgbClr val="FFFF00"/>
              </a:highlight>
            </a:endParaRPr>
          </a:p>
          <a:p>
            <a:pPr lvl="2"/>
            <a:r>
              <a:rPr lang="nl-BE" dirty="0">
                <a:highlight>
                  <a:srgbClr val="FFFF00"/>
                </a:highlight>
              </a:rPr>
              <a:t>Niet van toepassing: slechts één variabele, eenzaamheid</a:t>
            </a:r>
            <a:endParaRPr lang="nl-BE" b="1" dirty="0">
              <a:highlight>
                <a:srgbClr val="FFFF00"/>
              </a:highlight>
            </a:endParaRPr>
          </a:p>
          <a:p>
            <a:endParaRPr lang="nl-BE" dirty="0"/>
          </a:p>
          <a:p>
            <a:pPr marL="86400" indent="0">
              <a:buNone/>
            </a:pPr>
            <a:endParaRPr lang="nl-BE" b="1" dirty="0"/>
          </a:p>
        </p:txBody>
      </p:sp>
      <p:pic>
        <p:nvPicPr>
          <p:cNvPr id="6" name="Tijdelijke aanduiding voor inhoud 6">
            <a:extLst>
              <a:ext uri="{FF2B5EF4-FFF2-40B4-BE49-F238E27FC236}">
                <a16:creationId xmlns:a16="http://schemas.microsoft.com/office/drawing/2014/main" id="{A56098BE-E198-4D25-B896-74FBFBE5D8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56231" y="6728656"/>
            <a:ext cx="2901445" cy="2901445"/>
          </a:xfrm>
          <a:prstGeom prst="rect">
            <a:avLst/>
          </a:prstGeom>
        </p:spPr>
      </p:pic>
    </p:spTree>
    <p:extLst>
      <p:ext uri="{BB962C8B-B14F-4D97-AF65-F5344CB8AC3E}">
        <p14:creationId xmlns:p14="http://schemas.microsoft.com/office/powerpoint/2010/main" val="349605703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D84EA-65E5-4D3B-A97D-D5BFCA711816}"/>
              </a:ext>
            </a:extLst>
          </p:cNvPr>
          <p:cNvSpPr>
            <a:spLocks noGrp="1"/>
          </p:cNvSpPr>
          <p:nvPr>
            <p:ph type="title"/>
          </p:nvPr>
        </p:nvSpPr>
        <p:spPr/>
        <p:txBody>
          <a:bodyPr/>
          <a:lstStyle/>
          <a:p>
            <a:r>
              <a:rPr lang="nl-BE" dirty="0"/>
              <a:t>T-toets voor één steekproef</a:t>
            </a:r>
          </a:p>
        </p:txBody>
      </p:sp>
      <p:sp>
        <p:nvSpPr>
          <p:cNvPr id="4" name="Tijdelijke aanduiding voor dianummer 3">
            <a:extLst>
              <a:ext uri="{FF2B5EF4-FFF2-40B4-BE49-F238E27FC236}">
                <a16:creationId xmlns:a16="http://schemas.microsoft.com/office/drawing/2014/main" id="{CAD7EB85-A5B1-4478-B2A0-690BBF25C22F}"/>
              </a:ext>
            </a:extLst>
          </p:cNvPr>
          <p:cNvSpPr>
            <a:spLocks noGrp="1"/>
          </p:cNvSpPr>
          <p:nvPr>
            <p:ph type="sldNum" sz="quarter" idx="12"/>
          </p:nvPr>
        </p:nvSpPr>
        <p:spPr/>
        <p:txBody>
          <a:bodyPr/>
          <a:lstStyle/>
          <a:p>
            <a:fld id="{7AE184E0-0BD4-4705-A12B-9B71DDE63301}" type="slidenum">
              <a:rPr lang="en-GB" noProof="0" smtClean="0"/>
              <a:t>121</a:t>
            </a:fld>
            <a:endParaRPr lang="en-GB" noProof="0" dirty="0"/>
          </a:p>
        </p:txBody>
      </p:sp>
      <p:sp>
        <p:nvSpPr>
          <p:cNvPr id="5" name="Tijdelijke aanduiding voor inhoud 4">
            <a:extLst>
              <a:ext uri="{FF2B5EF4-FFF2-40B4-BE49-F238E27FC236}">
                <a16:creationId xmlns:a16="http://schemas.microsoft.com/office/drawing/2014/main" id="{2EBBC405-887B-4726-829D-B15EE66EE68C}"/>
              </a:ext>
            </a:extLst>
          </p:cNvPr>
          <p:cNvSpPr>
            <a:spLocks noGrp="1"/>
          </p:cNvSpPr>
          <p:nvPr>
            <p:ph idx="13"/>
          </p:nvPr>
        </p:nvSpPr>
        <p:spPr/>
        <p:txBody>
          <a:bodyPr/>
          <a:lstStyle/>
          <a:p>
            <a:endParaRPr lang="nl-BE"/>
          </a:p>
        </p:txBody>
      </p:sp>
      <p:sp>
        <p:nvSpPr>
          <p:cNvPr id="3" name="Tijdelijke aanduiding voor inhoud 2">
            <a:extLst>
              <a:ext uri="{FF2B5EF4-FFF2-40B4-BE49-F238E27FC236}">
                <a16:creationId xmlns:a16="http://schemas.microsoft.com/office/drawing/2014/main" id="{3BE7A5A1-E7E7-43C6-9C7C-991AA9241244}"/>
              </a:ext>
            </a:extLst>
          </p:cNvPr>
          <p:cNvSpPr>
            <a:spLocks noGrp="1"/>
          </p:cNvSpPr>
          <p:nvPr>
            <p:ph idx="1"/>
          </p:nvPr>
        </p:nvSpPr>
        <p:spPr>
          <a:xfrm>
            <a:off x="327069" y="1816273"/>
            <a:ext cx="16858641" cy="6864264"/>
          </a:xfrm>
        </p:spPr>
        <p:txBody>
          <a:bodyPr>
            <a:normAutofit/>
          </a:bodyPr>
          <a:lstStyle/>
          <a:p>
            <a:pPr marL="86400" indent="0">
              <a:buNone/>
            </a:pPr>
            <a:r>
              <a:rPr lang="nl-BE" b="1" dirty="0"/>
              <a:t>T-toets voor één steekproef in SPSS</a:t>
            </a:r>
          </a:p>
          <a:p>
            <a:pPr marL="86400" indent="0">
              <a:buNone/>
            </a:pPr>
            <a:r>
              <a:rPr lang="nl-BE" b="1" i="1" dirty="0">
                <a:solidFill>
                  <a:srgbClr val="C00000"/>
                </a:solidFill>
              </a:rPr>
              <a:t>Bv. 	Is de gemiddelde eenzaamheid tijdens de COVID19 </a:t>
            </a:r>
            <a:r>
              <a:rPr lang="nl-BE" b="1" i="1" dirty="0" err="1">
                <a:solidFill>
                  <a:srgbClr val="C00000"/>
                </a:solidFill>
              </a:rPr>
              <a:t>lockdown</a:t>
            </a:r>
            <a:r>
              <a:rPr lang="nl-BE" b="1" i="1" dirty="0">
                <a:solidFill>
                  <a:srgbClr val="C00000"/>
                </a:solidFill>
              </a:rPr>
              <a:t> significant hoger of lager 		dan 2.45 (gemeten met 4 items, score van 1 tot 5, tijdens een onderzoek in 2019)? </a:t>
            </a:r>
            <a:r>
              <a:rPr lang="nl-BE" dirty="0"/>
              <a:t>			(DATA_WAVE1_CenW.sav)</a:t>
            </a:r>
          </a:p>
          <a:p>
            <a:r>
              <a:rPr lang="nl-BE" b="1" dirty="0">
                <a:solidFill>
                  <a:srgbClr val="C00000"/>
                </a:solidFill>
              </a:rPr>
              <a:t>In flowchart: </a:t>
            </a:r>
            <a:r>
              <a:rPr lang="nl-BE" dirty="0">
                <a:solidFill>
                  <a:srgbClr val="C00000"/>
                </a:solidFill>
                <a:highlight>
                  <a:srgbClr val="FFFF00"/>
                </a:highlight>
              </a:rPr>
              <a:t>enkel vanaf twee variabelen</a:t>
            </a:r>
          </a:p>
          <a:p>
            <a:pPr lvl="1"/>
            <a:r>
              <a:rPr lang="nl-BE" dirty="0"/>
              <a:t>Uitzonderlijke onderzoekssituatie</a:t>
            </a:r>
          </a:p>
          <a:p>
            <a:pPr lvl="2"/>
            <a:r>
              <a:rPr lang="nl-BE" dirty="0"/>
              <a:t>Maar één variabele nodig om uitspraken te doen over populatie</a:t>
            </a:r>
          </a:p>
          <a:p>
            <a:pPr lvl="3"/>
            <a:r>
              <a:rPr lang="nl-BE" dirty="0"/>
              <a:t>In feite </a:t>
            </a:r>
            <a:r>
              <a:rPr lang="nl-BE" b="1" dirty="0" err="1"/>
              <a:t>univariate</a:t>
            </a:r>
            <a:r>
              <a:rPr lang="nl-BE" b="1" dirty="0"/>
              <a:t> statistiek</a:t>
            </a:r>
          </a:p>
          <a:p>
            <a:pPr lvl="4"/>
            <a:r>
              <a:rPr lang="nl-BE" dirty="0"/>
              <a:t>Zie ook betrouwbaarheidsintervallen</a:t>
            </a:r>
          </a:p>
          <a:p>
            <a:pPr lvl="2"/>
            <a:r>
              <a:rPr lang="nl-BE" dirty="0">
                <a:solidFill>
                  <a:srgbClr val="C00000"/>
                </a:solidFill>
              </a:rPr>
              <a:t>De </a:t>
            </a:r>
            <a:r>
              <a:rPr lang="nl-BE" b="1" i="1" dirty="0">
                <a:solidFill>
                  <a:srgbClr val="C00000"/>
                </a:solidFill>
              </a:rPr>
              <a:t>t</a:t>
            </a:r>
            <a:r>
              <a:rPr lang="nl-BE" b="1" dirty="0">
                <a:solidFill>
                  <a:srgbClr val="C00000"/>
                </a:solidFill>
              </a:rPr>
              <a:t>-toets voor één steekproef</a:t>
            </a:r>
            <a:r>
              <a:rPr lang="nl-BE" dirty="0">
                <a:solidFill>
                  <a:srgbClr val="C00000"/>
                </a:solidFill>
              </a:rPr>
              <a:t> (</a:t>
            </a:r>
            <a:r>
              <a:rPr lang="nl-BE" dirty="0" err="1">
                <a:solidFill>
                  <a:srgbClr val="C00000"/>
                </a:solidFill>
              </a:rPr>
              <a:t>one</a:t>
            </a:r>
            <a:r>
              <a:rPr lang="nl-BE" dirty="0">
                <a:solidFill>
                  <a:srgbClr val="C00000"/>
                </a:solidFill>
              </a:rPr>
              <a:t> sample </a:t>
            </a:r>
            <a:r>
              <a:rPr lang="nl-BE" i="1" dirty="0">
                <a:solidFill>
                  <a:srgbClr val="C00000"/>
                </a:solidFill>
              </a:rPr>
              <a:t>t</a:t>
            </a:r>
            <a:r>
              <a:rPr lang="nl-BE" dirty="0">
                <a:solidFill>
                  <a:srgbClr val="C00000"/>
                </a:solidFill>
              </a:rPr>
              <a:t>-test)</a:t>
            </a:r>
            <a:br>
              <a:rPr lang="nl-BE" dirty="0"/>
            </a:br>
            <a:r>
              <a:rPr lang="nl-BE" dirty="0"/>
              <a:t>= statistische hypothesetoets met één variabele</a:t>
            </a:r>
          </a:p>
          <a:p>
            <a:endParaRPr lang="nl-BE" dirty="0"/>
          </a:p>
          <a:p>
            <a:pPr marL="86400" indent="0">
              <a:buNone/>
            </a:pPr>
            <a:endParaRPr lang="nl-BE" b="1" dirty="0"/>
          </a:p>
        </p:txBody>
      </p:sp>
      <p:pic>
        <p:nvPicPr>
          <p:cNvPr id="6" name="Afbeelding 5">
            <a:extLst>
              <a:ext uri="{FF2B5EF4-FFF2-40B4-BE49-F238E27FC236}">
                <a16:creationId xmlns:a16="http://schemas.microsoft.com/office/drawing/2014/main" id="{6EDF9972-448B-44F3-8389-D4AAA7408E86}"/>
              </a:ext>
            </a:extLst>
          </p:cNvPr>
          <p:cNvPicPr>
            <a:picLocks noChangeAspect="1"/>
          </p:cNvPicPr>
          <p:nvPr/>
        </p:nvPicPr>
        <p:blipFill>
          <a:blip r:embed="rId2"/>
          <a:stretch>
            <a:fillRect/>
          </a:stretch>
        </p:blipFill>
        <p:spPr>
          <a:xfrm>
            <a:off x="12110085" y="5744738"/>
            <a:ext cx="5075624" cy="3214772"/>
          </a:xfrm>
          <a:prstGeom prst="rect">
            <a:avLst/>
          </a:prstGeom>
        </p:spPr>
      </p:pic>
      <p:cxnSp>
        <p:nvCxnSpPr>
          <p:cNvPr id="8" name="Rechte verbindingslijn 7">
            <a:extLst>
              <a:ext uri="{FF2B5EF4-FFF2-40B4-BE49-F238E27FC236}">
                <a16:creationId xmlns:a16="http://schemas.microsoft.com/office/drawing/2014/main" id="{A0C4ED85-E3C0-45AB-85C7-8CEBBEB2DA9C}"/>
              </a:ext>
            </a:extLst>
          </p:cNvPr>
          <p:cNvCxnSpPr/>
          <p:nvPr/>
        </p:nvCxnSpPr>
        <p:spPr>
          <a:xfrm>
            <a:off x="12110085" y="5744738"/>
            <a:ext cx="5075624" cy="3214772"/>
          </a:xfrm>
          <a:prstGeom prst="line">
            <a:avLst/>
          </a:prstGeom>
          <a:ln w="317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Rechte verbindingslijn 8">
            <a:extLst>
              <a:ext uri="{FF2B5EF4-FFF2-40B4-BE49-F238E27FC236}">
                <a16:creationId xmlns:a16="http://schemas.microsoft.com/office/drawing/2014/main" id="{E1A446CF-3901-4616-953A-B49CD124CA67}"/>
              </a:ext>
            </a:extLst>
          </p:cNvPr>
          <p:cNvCxnSpPr>
            <a:cxnSpLocks/>
          </p:cNvCxnSpPr>
          <p:nvPr/>
        </p:nvCxnSpPr>
        <p:spPr>
          <a:xfrm flipH="1">
            <a:off x="12110085" y="5744738"/>
            <a:ext cx="5075625" cy="3193121"/>
          </a:xfrm>
          <a:prstGeom prst="line">
            <a:avLst/>
          </a:prstGeom>
          <a:ln w="317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648887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t-toets voor één steekproef</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p:txBody>
          <a:bodyPr/>
          <a:lstStyle/>
          <a:p>
            <a:r>
              <a:rPr lang="nl-BE" b="1" dirty="0"/>
              <a:t>Stap 2. </a:t>
            </a:r>
            <a:r>
              <a:rPr lang="nl-BE" dirty="0"/>
              <a:t>Datacontrole</a:t>
            </a:r>
          </a:p>
          <a:p>
            <a:pPr lvl="1"/>
            <a:r>
              <a:rPr lang="nl-BE" b="1" dirty="0"/>
              <a:t>Inconsistentiecheck:</a:t>
            </a:r>
          </a:p>
          <a:p>
            <a:pPr lvl="2"/>
            <a:r>
              <a:rPr lang="nl-BE" dirty="0"/>
              <a:t>Zie 10.2: alle items</a:t>
            </a:r>
            <a:br>
              <a:rPr lang="nl-BE" dirty="0"/>
            </a:br>
            <a:r>
              <a:rPr lang="nl-BE" dirty="0"/>
              <a:t>zijn oké!</a:t>
            </a:r>
          </a:p>
          <a:p>
            <a:pPr lvl="2"/>
            <a:endParaRPr lang="nl-BE" dirty="0"/>
          </a:p>
          <a:p>
            <a:pPr lvl="2"/>
            <a:endParaRPr lang="nl-BE" dirty="0"/>
          </a:p>
          <a:p>
            <a:pPr lvl="2"/>
            <a:endParaRPr lang="nl-BE" dirty="0"/>
          </a:p>
          <a:p>
            <a:pPr lvl="2"/>
            <a:endParaRPr lang="nl-BE" dirty="0"/>
          </a:p>
          <a:p>
            <a:pPr lvl="2"/>
            <a:endParaRPr lang="nl-BE" dirty="0"/>
          </a:p>
          <a:p>
            <a:pPr lvl="2"/>
            <a:endParaRPr lang="nl-BE" dirty="0"/>
          </a:p>
          <a:p>
            <a:pPr lvl="2"/>
            <a:r>
              <a:rPr lang="nl-BE" dirty="0"/>
              <a:t>Schaalvariabele aanmaken:</a:t>
            </a:r>
          </a:p>
          <a:p>
            <a:pPr lvl="2"/>
            <a:endParaRPr lang="nl-BE" dirty="0"/>
          </a:p>
        </p:txBody>
      </p:sp>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dirty="0"/>
          </a:p>
        </p:txBody>
      </p:sp>
      <p:sp>
        <p:nvSpPr>
          <p:cNvPr id="11" name="Tijdelijke aanduiding voor dianummer 3">
            <a:extLst>
              <a:ext uri="{FF2B5EF4-FFF2-40B4-BE49-F238E27FC236}">
                <a16:creationId xmlns:a16="http://schemas.microsoft.com/office/drawing/2014/main" id="{E92B4307-79E9-4424-B212-09EC974E3AE2}"/>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122</a:t>
            </a:fld>
            <a:endParaRPr lang="en-GB" noProof="0" dirty="0"/>
          </a:p>
        </p:txBody>
      </p:sp>
      <p:pic>
        <p:nvPicPr>
          <p:cNvPr id="15" name="Afbeelding 14">
            <a:extLst>
              <a:ext uri="{FF2B5EF4-FFF2-40B4-BE49-F238E27FC236}">
                <a16:creationId xmlns:a16="http://schemas.microsoft.com/office/drawing/2014/main" id="{932F2E25-CCA9-4B89-855F-5654DDA95898}"/>
              </a:ext>
            </a:extLst>
          </p:cNvPr>
          <p:cNvPicPr>
            <a:picLocks noChangeAspect="1"/>
          </p:cNvPicPr>
          <p:nvPr/>
        </p:nvPicPr>
        <p:blipFill>
          <a:blip r:embed="rId3"/>
          <a:stretch>
            <a:fillRect/>
          </a:stretch>
        </p:blipFill>
        <p:spPr>
          <a:xfrm>
            <a:off x="5862377" y="2441817"/>
            <a:ext cx="11476298" cy="4869966"/>
          </a:xfrm>
          <a:prstGeom prst="rect">
            <a:avLst/>
          </a:prstGeom>
        </p:spPr>
      </p:pic>
      <p:pic>
        <p:nvPicPr>
          <p:cNvPr id="16" name="Afbeelding 15">
            <a:extLst>
              <a:ext uri="{FF2B5EF4-FFF2-40B4-BE49-F238E27FC236}">
                <a16:creationId xmlns:a16="http://schemas.microsoft.com/office/drawing/2014/main" id="{986065AC-EF51-4C9A-AD7D-F4BE50A43EA5}"/>
              </a:ext>
            </a:extLst>
          </p:cNvPr>
          <p:cNvPicPr>
            <a:picLocks noChangeAspect="1"/>
          </p:cNvPicPr>
          <p:nvPr/>
        </p:nvPicPr>
        <p:blipFill>
          <a:blip r:embed="rId4"/>
          <a:stretch>
            <a:fillRect/>
          </a:stretch>
        </p:blipFill>
        <p:spPr>
          <a:xfrm>
            <a:off x="2202369" y="7937327"/>
            <a:ext cx="14061461" cy="1636502"/>
          </a:xfrm>
          <a:prstGeom prst="rect">
            <a:avLst/>
          </a:prstGeom>
        </p:spPr>
      </p:pic>
    </p:spTree>
    <p:extLst>
      <p:ext uri="{BB962C8B-B14F-4D97-AF65-F5344CB8AC3E}">
        <p14:creationId xmlns:p14="http://schemas.microsoft.com/office/powerpoint/2010/main" val="27122832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t-toets voor één steekproef</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289090"/>
          </a:xfrm>
        </p:spPr>
        <p:txBody>
          <a:bodyPr>
            <a:normAutofit/>
          </a:bodyPr>
          <a:lstStyle/>
          <a:p>
            <a:r>
              <a:rPr lang="nl-BE" b="1" dirty="0"/>
              <a:t>Stap 2. </a:t>
            </a:r>
            <a:r>
              <a:rPr lang="nl-BE" dirty="0"/>
              <a:t>Datacontrole</a:t>
            </a:r>
          </a:p>
          <a:p>
            <a:pPr lvl="1"/>
            <a:r>
              <a:rPr lang="nl-BE" b="1" dirty="0"/>
              <a:t>Assumptiecheck</a:t>
            </a:r>
            <a:r>
              <a:rPr lang="nl-BE" dirty="0"/>
              <a:t>:</a:t>
            </a:r>
          </a:p>
          <a:p>
            <a:pPr marL="1821150" lvl="2" indent="-514350">
              <a:buFont typeface="+mj-lt"/>
              <a:buAutoNum type="arabicPeriod"/>
            </a:pPr>
            <a:r>
              <a:rPr lang="nl-BE" dirty="0"/>
              <a:t>Onderzochte variabele = metrisch</a:t>
            </a:r>
          </a:p>
          <a:p>
            <a:pPr marL="2393550" lvl="3" indent="-514350"/>
            <a:r>
              <a:rPr lang="nl-BE" dirty="0"/>
              <a:t>Oké: eenzaamheid is metrisch</a:t>
            </a:r>
          </a:p>
          <a:p>
            <a:pPr marL="1821150" lvl="2" indent="-514350">
              <a:buFont typeface="+mj-lt"/>
              <a:buAutoNum type="arabicPeriod"/>
            </a:pPr>
            <a:r>
              <a:rPr lang="nl-BE" b="1" dirty="0"/>
              <a:t>Normaliteit</a:t>
            </a:r>
            <a:r>
              <a:rPr lang="nl-BE" dirty="0"/>
              <a:t>: onderzochte variabele is normaal verdeeld (of CLS: n &gt; 100)</a:t>
            </a:r>
          </a:p>
          <a:p>
            <a:pPr marL="2393550" lvl="3" indent="-514350"/>
            <a:r>
              <a:rPr lang="nl-BE" dirty="0"/>
              <a:t>Oké: CLS toepassen (n = 2020)</a:t>
            </a:r>
          </a:p>
        </p:txBody>
      </p:sp>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sp>
        <p:nvSpPr>
          <p:cNvPr id="11" name="Tijdelijke aanduiding voor dianummer 3">
            <a:extLst>
              <a:ext uri="{FF2B5EF4-FFF2-40B4-BE49-F238E27FC236}">
                <a16:creationId xmlns:a16="http://schemas.microsoft.com/office/drawing/2014/main" id="{6876C9D2-FF11-4B5B-B013-13D1514EBBA7}"/>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123</a:t>
            </a:fld>
            <a:endParaRPr lang="en-GB" noProof="0" dirty="0"/>
          </a:p>
        </p:txBody>
      </p:sp>
    </p:spTree>
    <p:extLst>
      <p:ext uri="{BB962C8B-B14F-4D97-AF65-F5344CB8AC3E}">
        <p14:creationId xmlns:p14="http://schemas.microsoft.com/office/powerpoint/2010/main" val="240697541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15C49E-74BB-4B20-BF2C-68F451A912DF}"/>
              </a:ext>
            </a:extLst>
          </p:cNvPr>
          <p:cNvSpPr>
            <a:spLocks noGrp="1"/>
          </p:cNvSpPr>
          <p:nvPr>
            <p:ph type="title"/>
          </p:nvPr>
        </p:nvSpPr>
        <p:spPr/>
        <p:txBody>
          <a:bodyPr/>
          <a:lstStyle/>
          <a:p>
            <a:r>
              <a:rPr lang="nl-BE" dirty="0"/>
              <a:t>t-toets voor één steekproef</a:t>
            </a:r>
          </a:p>
        </p:txBody>
      </p:sp>
      <p:sp>
        <p:nvSpPr>
          <p:cNvPr id="3" name="Tijdelijke aanduiding voor inhoud 2">
            <a:extLst>
              <a:ext uri="{FF2B5EF4-FFF2-40B4-BE49-F238E27FC236}">
                <a16:creationId xmlns:a16="http://schemas.microsoft.com/office/drawing/2014/main" id="{3CDE1E18-32B6-415F-BB7E-BD52DF9237A0}"/>
              </a:ext>
            </a:extLst>
          </p:cNvPr>
          <p:cNvSpPr>
            <a:spLocks noGrp="1"/>
          </p:cNvSpPr>
          <p:nvPr>
            <p:ph idx="1"/>
          </p:nvPr>
        </p:nvSpPr>
        <p:spPr/>
        <p:txBody>
          <a:bodyPr>
            <a:normAutofit lnSpcReduction="10000"/>
          </a:bodyPr>
          <a:lstStyle/>
          <a:p>
            <a:r>
              <a:rPr lang="nl-BE" b="1" dirty="0"/>
              <a:t>Normaliteit</a:t>
            </a:r>
          </a:p>
          <a:p>
            <a:pPr lvl="1"/>
            <a:r>
              <a:rPr lang="nl-BE" b="1" dirty="0"/>
              <a:t>Stel</a:t>
            </a:r>
            <a:r>
              <a:rPr lang="nl-BE" dirty="0"/>
              <a:t> steekproefgrootte niet groot genoeg (n &lt; 100): CLS niet toepasbaar!</a:t>
            </a:r>
          </a:p>
          <a:p>
            <a:pPr lvl="1"/>
            <a:r>
              <a:rPr lang="nl-BE" dirty="0"/>
              <a:t>Controleren of variabele normaal verdeeld is:</a:t>
            </a:r>
          </a:p>
          <a:p>
            <a:pPr lvl="1"/>
            <a:endParaRPr lang="nl-BE" dirty="0"/>
          </a:p>
          <a:p>
            <a:pPr lvl="1"/>
            <a:endParaRPr lang="nl-BE" dirty="0"/>
          </a:p>
          <a:p>
            <a:pPr lvl="1"/>
            <a:endParaRPr lang="nl-BE" dirty="0"/>
          </a:p>
          <a:p>
            <a:pPr lvl="1"/>
            <a:endParaRPr lang="nl-BE" dirty="0"/>
          </a:p>
          <a:p>
            <a:pPr lvl="1"/>
            <a:endParaRPr lang="nl-BE" dirty="0"/>
          </a:p>
          <a:p>
            <a:pPr lvl="1"/>
            <a:endParaRPr lang="nl-BE" dirty="0"/>
          </a:p>
          <a:p>
            <a:pPr lvl="1"/>
            <a:endParaRPr lang="nl-BE" dirty="0"/>
          </a:p>
          <a:p>
            <a:pPr lvl="2"/>
            <a:r>
              <a:rPr lang="nl-BE" dirty="0"/>
              <a:t>Visueel: ziet er normaal uit</a:t>
            </a:r>
          </a:p>
          <a:p>
            <a:pPr lvl="2"/>
            <a:r>
              <a:rPr lang="nl-BE" dirty="0"/>
              <a:t>Z-scores maten van vorm: </a:t>
            </a:r>
            <a:r>
              <a:rPr lang="nl-BE" b="1" dirty="0"/>
              <a:t>niet normaal </a:t>
            </a:r>
            <a:r>
              <a:rPr lang="nl-BE" dirty="0"/>
              <a:t>(ver buiten +/- 1.96), maar geen probleem vanwege CLS!</a:t>
            </a:r>
          </a:p>
        </p:txBody>
      </p:sp>
      <p:sp>
        <p:nvSpPr>
          <p:cNvPr id="4" name="Tijdelijke aanduiding voor dianummer 3">
            <a:extLst>
              <a:ext uri="{FF2B5EF4-FFF2-40B4-BE49-F238E27FC236}">
                <a16:creationId xmlns:a16="http://schemas.microsoft.com/office/drawing/2014/main" id="{50F04982-32BC-4777-8B6A-CA59000FF487}"/>
              </a:ext>
            </a:extLst>
          </p:cNvPr>
          <p:cNvSpPr>
            <a:spLocks noGrp="1"/>
          </p:cNvSpPr>
          <p:nvPr>
            <p:ph type="sldNum" sz="quarter" idx="12"/>
          </p:nvPr>
        </p:nvSpPr>
        <p:spPr/>
        <p:txBody>
          <a:bodyPr/>
          <a:lstStyle/>
          <a:p>
            <a:fld id="{7AE184E0-0BD4-4705-A12B-9B71DDE63301}" type="slidenum">
              <a:rPr lang="en-GB" noProof="0" smtClean="0"/>
              <a:t>124</a:t>
            </a:fld>
            <a:endParaRPr lang="en-GB" noProof="0" dirty="0"/>
          </a:p>
        </p:txBody>
      </p:sp>
      <p:pic>
        <p:nvPicPr>
          <p:cNvPr id="6" name="Afbeelding 5">
            <a:extLst>
              <a:ext uri="{FF2B5EF4-FFF2-40B4-BE49-F238E27FC236}">
                <a16:creationId xmlns:a16="http://schemas.microsoft.com/office/drawing/2014/main" id="{223E07E8-45C2-4B05-9ADA-20F92BE9BF00}"/>
              </a:ext>
            </a:extLst>
          </p:cNvPr>
          <p:cNvPicPr>
            <a:picLocks noChangeAspect="1"/>
          </p:cNvPicPr>
          <p:nvPr/>
        </p:nvPicPr>
        <p:blipFill>
          <a:blip r:embed="rId3"/>
          <a:stretch>
            <a:fillRect/>
          </a:stretch>
        </p:blipFill>
        <p:spPr>
          <a:xfrm>
            <a:off x="1591593" y="3442654"/>
            <a:ext cx="7465321" cy="1758729"/>
          </a:xfrm>
          <a:prstGeom prst="rect">
            <a:avLst/>
          </a:prstGeom>
        </p:spPr>
      </p:pic>
      <p:pic>
        <p:nvPicPr>
          <p:cNvPr id="8" name="Afbeelding 7">
            <a:extLst>
              <a:ext uri="{FF2B5EF4-FFF2-40B4-BE49-F238E27FC236}">
                <a16:creationId xmlns:a16="http://schemas.microsoft.com/office/drawing/2014/main" id="{75CB0026-25A1-4AB4-9434-C4A89E55BFAC}"/>
              </a:ext>
            </a:extLst>
          </p:cNvPr>
          <p:cNvPicPr>
            <a:picLocks noChangeAspect="1"/>
          </p:cNvPicPr>
          <p:nvPr/>
        </p:nvPicPr>
        <p:blipFill>
          <a:blip r:embed="rId4"/>
          <a:stretch>
            <a:fillRect/>
          </a:stretch>
        </p:blipFill>
        <p:spPr>
          <a:xfrm>
            <a:off x="10135730" y="3007315"/>
            <a:ext cx="7049980" cy="4157257"/>
          </a:xfrm>
          <a:prstGeom prst="rect">
            <a:avLst/>
          </a:prstGeom>
        </p:spPr>
      </p:pic>
      <p:pic>
        <p:nvPicPr>
          <p:cNvPr id="9" name="Afbeelding 8">
            <a:extLst>
              <a:ext uri="{FF2B5EF4-FFF2-40B4-BE49-F238E27FC236}">
                <a16:creationId xmlns:a16="http://schemas.microsoft.com/office/drawing/2014/main" id="{E87CDBB2-1481-4F54-B154-5D3E892BCA1B}"/>
              </a:ext>
            </a:extLst>
          </p:cNvPr>
          <p:cNvPicPr>
            <a:picLocks noChangeAspect="1"/>
          </p:cNvPicPr>
          <p:nvPr/>
        </p:nvPicPr>
        <p:blipFill>
          <a:blip r:embed="rId5"/>
          <a:stretch>
            <a:fillRect/>
          </a:stretch>
        </p:blipFill>
        <p:spPr>
          <a:xfrm>
            <a:off x="7202945" y="4401284"/>
            <a:ext cx="2962955" cy="2539676"/>
          </a:xfrm>
          <a:prstGeom prst="rect">
            <a:avLst/>
          </a:prstGeom>
        </p:spPr>
      </p:pic>
      <p:pic>
        <p:nvPicPr>
          <p:cNvPr id="10" name="Afbeelding 9">
            <a:extLst>
              <a:ext uri="{FF2B5EF4-FFF2-40B4-BE49-F238E27FC236}">
                <a16:creationId xmlns:a16="http://schemas.microsoft.com/office/drawing/2014/main" id="{E99DAE64-72BF-41A9-80B8-42CE38811B23}"/>
              </a:ext>
            </a:extLst>
          </p:cNvPr>
          <p:cNvPicPr>
            <a:picLocks noChangeAspect="1"/>
          </p:cNvPicPr>
          <p:nvPr/>
        </p:nvPicPr>
        <p:blipFill>
          <a:blip r:embed="rId6"/>
          <a:stretch>
            <a:fillRect/>
          </a:stretch>
        </p:blipFill>
        <p:spPr>
          <a:xfrm>
            <a:off x="3315540" y="8418942"/>
            <a:ext cx="10707594" cy="800212"/>
          </a:xfrm>
          <a:prstGeom prst="rect">
            <a:avLst/>
          </a:prstGeom>
        </p:spPr>
      </p:pic>
    </p:spTree>
    <p:extLst>
      <p:ext uri="{BB962C8B-B14F-4D97-AF65-F5344CB8AC3E}">
        <p14:creationId xmlns:p14="http://schemas.microsoft.com/office/powerpoint/2010/main" val="203599049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t-toets voor één steekproef</a:t>
            </a:r>
          </a:p>
        </p:txBody>
      </p:sp>
      <mc:AlternateContent xmlns:mc="http://schemas.openxmlformats.org/markup-compatibility/2006" xmlns:a14="http://schemas.microsoft.com/office/drawing/2010/main">
        <mc:Choice Requires="a14">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lnSpcReduction="10000"/>
              </a:bodyPr>
              <a:lstStyle/>
              <a:p>
                <a:r>
                  <a:rPr lang="nl-BE" b="1" dirty="0">
                    <a:solidFill>
                      <a:srgbClr val="C00000"/>
                    </a:solidFill>
                  </a:rPr>
                  <a:t>Stap 3. </a:t>
                </a:r>
                <a:r>
                  <a:rPr lang="nl-BE" dirty="0">
                    <a:solidFill>
                      <a:srgbClr val="C00000"/>
                    </a:solidFill>
                  </a:rPr>
                  <a:t>Hypothesen formuleren</a:t>
                </a:r>
              </a:p>
              <a:p>
                <a:pPr lvl="1"/>
                <a:r>
                  <a:rPr lang="nl-BE" dirty="0"/>
                  <a:t>Best tweezijdig toetsen!</a:t>
                </a:r>
              </a:p>
              <a:p>
                <a:endParaRPr lang="nl-BE" dirty="0"/>
              </a:p>
              <a:p>
                <a:pPr marL="720000" lvl="1" indent="0">
                  <a:buNone/>
                </a:pPr>
                <a:r>
                  <a:rPr lang="nl-BE" b="1" dirty="0"/>
                  <a:t>	H</a:t>
                </a:r>
                <a:r>
                  <a:rPr lang="nl-BE" b="1" baseline="-25000" dirty="0"/>
                  <a:t>0</a:t>
                </a:r>
                <a:r>
                  <a:rPr lang="nl-BE" b="1" dirty="0"/>
                  <a:t>:	</a:t>
                </a:r>
                <a:r>
                  <a:rPr lang="nl-BE" i="1" dirty="0"/>
                  <a:t>De gemiddelde score op eenzaamheid in de steekproef is gelijk aan de gemiddelde 			score op eenzaamheid in de populatie. Het steekproefgemiddelde is 2.45.</a:t>
                </a:r>
                <a:br>
                  <a:rPr lang="nl-BE" i="1" dirty="0"/>
                </a:br>
                <a:endParaRPr lang="nl-BE" b="1" dirty="0"/>
              </a:p>
              <a:p>
                <a:pPr marL="720000" lvl="1" indent="0">
                  <a:buNone/>
                </a:pPr>
                <a:r>
                  <a:rPr lang="nl-BE" b="1" dirty="0"/>
                  <a:t>	H</a:t>
                </a:r>
                <a:r>
                  <a:rPr lang="nl-BE" b="1" baseline="-25000" dirty="0"/>
                  <a:t>A</a:t>
                </a:r>
                <a:r>
                  <a:rPr lang="nl-BE" b="1" dirty="0"/>
                  <a:t>:	</a:t>
                </a:r>
                <a:r>
                  <a:rPr lang="nl-BE" i="1" dirty="0"/>
                  <a:t>De gemiddelde score op eenzaamheid in de steekproef is niet gelijk aan de 						gemiddelde score op eenzaamheid in de populatie. Het steekproefgemiddelde is 				lager of hoger dan 2.45.</a:t>
                </a:r>
                <a:br>
                  <a:rPr lang="nl-BE" i="1" dirty="0"/>
                </a:br>
                <a:endParaRPr lang="nl-BE" i="1" dirty="0"/>
              </a:p>
              <a:p>
                <a:r>
                  <a:rPr lang="nl-BE" b="1" dirty="0">
                    <a:solidFill>
                      <a:srgbClr val="C00000"/>
                    </a:solidFill>
                  </a:rPr>
                  <a:t>Stap 4. </a:t>
                </a:r>
                <a:r>
                  <a:rPr lang="nl-BE" dirty="0">
                    <a:solidFill>
                      <a:srgbClr val="C00000"/>
                    </a:solidFill>
                  </a:rPr>
                  <a:t>Significantieniveau bepalen</a:t>
                </a:r>
              </a:p>
              <a:p>
                <a:pPr lvl="1"/>
                <a:r>
                  <a:rPr lang="nl-BE" dirty="0"/>
                  <a:t>Minimaal </a:t>
                </a:r>
                <a14:m>
                  <m:oMath xmlns:m="http://schemas.openxmlformats.org/officeDocument/2006/math">
                    <m:r>
                      <a:rPr lang="nl-BE" i="1" smtClean="0">
                        <a:latin typeface="Cambria Math" panose="02040503050406030204" pitchFamily="18" charset="0"/>
                        <a:ea typeface="Cambria Math" panose="02040503050406030204" pitchFamily="18" charset="0"/>
                      </a:rPr>
                      <m:t>𝛼</m:t>
                    </m:r>
                  </m:oMath>
                </a14:m>
                <a:r>
                  <a:rPr lang="nl-BE" dirty="0"/>
                  <a:t> = .05</a:t>
                </a:r>
              </a:p>
              <a:p>
                <a:pPr lvl="1"/>
                <a:r>
                  <a:rPr lang="nl-BE" dirty="0"/>
                  <a:t>Wanneer n &gt; 400: </a:t>
                </a:r>
                <a:r>
                  <a:rPr lang="nl-BE" b="1" dirty="0">
                    <a:solidFill>
                      <a:srgbClr val="C00000"/>
                    </a:solidFill>
                  </a:rPr>
                  <a:t>beter </a:t>
                </a:r>
                <a14:m>
                  <m:oMath xmlns:m="http://schemas.openxmlformats.org/officeDocument/2006/math">
                    <m:r>
                      <a:rPr lang="nl-BE" b="1" i="1">
                        <a:solidFill>
                          <a:srgbClr val="C00000"/>
                        </a:solidFill>
                        <a:latin typeface="Cambria Math" panose="02040503050406030204" pitchFamily="18" charset="0"/>
                        <a:ea typeface="Cambria Math" panose="02040503050406030204" pitchFamily="18" charset="0"/>
                      </a:rPr>
                      <m:t>𝜶</m:t>
                    </m:r>
                  </m:oMath>
                </a14:m>
                <a:r>
                  <a:rPr lang="nl-BE" b="1" dirty="0">
                    <a:solidFill>
                      <a:srgbClr val="C00000"/>
                    </a:solidFill>
                  </a:rPr>
                  <a:t> = .01</a:t>
                </a:r>
              </a:p>
              <a:p>
                <a:pPr lvl="2"/>
                <a:r>
                  <a:rPr lang="nl-BE" dirty="0"/>
                  <a:t>n = 2020</a:t>
                </a:r>
                <a:endParaRPr lang="nl-BE" b="1" dirty="0"/>
              </a:p>
            </p:txBody>
          </p:sp>
        </mc:Choice>
        <mc:Fallback xmlns="">
          <p:sp>
            <p:nvSpPr>
              <p:cNvPr id="6" name="Tijdelijke aanduiding voor inhoud 5">
                <a:extLst>
                  <a:ext uri="{FF2B5EF4-FFF2-40B4-BE49-F238E27FC236}">
                    <a16:creationId xmlns:a16="http://schemas.microsoft.com/office/drawing/2014/main" id="{D218D92A-74AD-49F8-A8A9-AD801B689B50}"/>
                  </a:ext>
                </a:extLst>
              </p:cNvPr>
              <p:cNvSpPr>
                <a:spLocks noGrp="1" noRot="1" noChangeAspect="1" noMove="1" noResize="1" noEditPoints="1" noAdjustHandles="1" noChangeArrowheads="1" noChangeShapeType="1" noTextEdit="1"/>
              </p:cNvSpPr>
              <p:nvPr>
                <p:ph idx="1"/>
              </p:nvPr>
            </p:nvSpPr>
            <p:spPr>
              <a:xfrm>
                <a:off x="327069" y="1816273"/>
                <a:ext cx="16858641" cy="7164888"/>
              </a:xfrm>
              <a:blipFill>
                <a:blip r:embed="rId2"/>
                <a:stretch>
                  <a:fillRect l="-145" t="-936" r="-1374"/>
                </a:stretch>
              </a:blipFill>
            </p:spPr>
            <p:txBody>
              <a:bodyPr/>
              <a:lstStyle/>
              <a:p>
                <a:r>
                  <a:rPr lang="nl-NL">
                    <a:noFill/>
                  </a:rPr>
                  <a:t> </a:t>
                </a:r>
              </a:p>
            </p:txBody>
          </p:sp>
        </mc:Fallback>
      </mc:AlternateContent>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sp>
        <p:nvSpPr>
          <p:cNvPr id="8" name="Tijdelijke aanduiding voor dianummer 3">
            <a:extLst>
              <a:ext uri="{FF2B5EF4-FFF2-40B4-BE49-F238E27FC236}">
                <a16:creationId xmlns:a16="http://schemas.microsoft.com/office/drawing/2014/main" id="{B279C2AF-5DFA-4259-A33E-340B3E2D6AEA}"/>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125</a:t>
            </a:fld>
            <a:endParaRPr lang="en-GB" noProof="0" dirty="0"/>
          </a:p>
        </p:txBody>
      </p:sp>
    </p:spTree>
    <p:extLst>
      <p:ext uri="{BB962C8B-B14F-4D97-AF65-F5344CB8AC3E}">
        <p14:creationId xmlns:p14="http://schemas.microsoft.com/office/powerpoint/2010/main" val="15127522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t-toets voor één steekproef</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Stap 5. </a:t>
            </a:r>
            <a:r>
              <a:rPr lang="nl-BE" dirty="0"/>
              <a:t>Toetsingsgrootheid en </a:t>
            </a:r>
            <a:r>
              <a:rPr lang="nl-BE" i="1" dirty="0"/>
              <a:t>p</a:t>
            </a:r>
            <a:r>
              <a:rPr lang="nl-BE" dirty="0"/>
              <a:t>-waarde berekenen</a:t>
            </a:r>
          </a:p>
          <a:p>
            <a:pPr lvl="1"/>
            <a:r>
              <a:rPr lang="nl-BE" dirty="0"/>
              <a:t>Ook maat van effectgrootte!</a:t>
            </a:r>
          </a:p>
          <a:p>
            <a:pPr lvl="1"/>
            <a:r>
              <a:rPr lang="nl-BE" dirty="0">
                <a:solidFill>
                  <a:srgbClr val="C00000"/>
                </a:solidFill>
              </a:rPr>
              <a:t>Opnieuw </a:t>
            </a:r>
            <a:r>
              <a:rPr lang="nl-BE" b="1" dirty="0" err="1">
                <a:solidFill>
                  <a:srgbClr val="C00000"/>
                </a:solidFill>
              </a:rPr>
              <a:t>Cohen’s</a:t>
            </a:r>
            <a:r>
              <a:rPr lang="nl-BE" b="1" dirty="0">
                <a:solidFill>
                  <a:srgbClr val="C00000"/>
                </a:solidFill>
              </a:rPr>
              <a:t> d</a:t>
            </a:r>
            <a:endParaRPr lang="nl-BE" dirty="0">
              <a:solidFill>
                <a:srgbClr val="C00000"/>
              </a:solidFill>
            </a:endParaRPr>
          </a:p>
          <a:p>
            <a:pPr lvl="2"/>
            <a:r>
              <a:rPr lang="nl-BE" dirty="0"/>
              <a:t>Absolute waarde, </a:t>
            </a:r>
            <a:r>
              <a:rPr lang="nl-BE" dirty="0">
                <a:highlight>
                  <a:srgbClr val="FFFF00"/>
                </a:highlight>
              </a:rPr>
              <a:t>berekend door SPSS</a:t>
            </a:r>
          </a:p>
          <a:p>
            <a:pPr lvl="2"/>
            <a:r>
              <a:rPr lang="nl-BE" dirty="0"/>
              <a:t>Formule opnieuw lichtjes aangepast:</a:t>
            </a:r>
          </a:p>
          <a:p>
            <a:pPr lvl="3"/>
            <a:r>
              <a:rPr lang="nl-BE" dirty="0" err="1"/>
              <a:t>Onafh</a:t>
            </a:r>
            <a:r>
              <a:rPr lang="nl-BE" dirty="0"/>
              <a:t>. t-toets:								</a:t>
            </a:r>
            <a:r>
              <a:rPr lang="nl-BE" dirty="0" err="1"/>
              <a:t>Afh</a:t>
            </a:r>
            <a:r>
              <a:rPr lang="nl-BE" dirty="0"/>
              <a:t>. t-toets:</a:t>
            </a:r>
          </a:p>
          <a:p>
            <a:pPr lvl="3"/>
            <a:endParaRPr lang="nl-BE" dirty="0"/>
          </a:p>
          <a:p>
            <a:pPr lvl="3"/>
            <a:endParaRPr lang="nl-BE" dirty="0"/>
          </a:p>
          <a:p>
            <a:pPr lvl="3"/>
            <a:endParaRPr lang="nl-BE" dirty="0"/>
          </a:p>
          <a:p>
            <a:pPr lvl="3"/>
            <a:endParaRPr lang="nl-BE" dirty="0"/>
          </a:p>
          <a:p>
            <a:pPr lvl="3"/>
            <a:r>
              <a:rPr lang="nl-BE" b="1" dirty="0"/>
              <a:t>t-toets voor één steekproef:</a:t>
            </a:r>
          </a:p>
          <a:p>
            <a:endParaRPr lang="nl-BE" dirty="0"/>
          </a:p>
        </p:txBody>
      </p:sp>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pic>
        <p:nvPicPr>
          <p:cNvPr id="2" name="Afbeelding 1">
            <a:extLst>
              <a:ext uri="{FF2B5EF4-FFF2-40B4-BE49-F238E27FC236}">
                <a16:creationId xmlns:a16="http://schemas.microsoft.com/office/drawing/2014/main" id="{41670E1E-E986-440E-8235-3FFC0B31CB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6417" y="1620872"/>
            <a:ext cx="6388768" cy="2988294"/>
          </a:xfrm>
          <a:prstGeom prst="rect">
            <a:avLst/>
          </a:prstGeom>
        </p:spPr>
      </p:pic>
      <p:sp>
        <p:nvSpPr>
          <p:cNvPr id="8" name="Tijdelijke aanduiding voor dianummer 3">
            <a:extLst>
              <a:ext uri="{FF2B5EF4-FFF2-40B4-BE49-F238E27FC236}">
                <a16:creationId xmlns:a16="http://schemas.microsoft.com/office/drawing/2014/main" id="{C2A1AC9A-7B3C-43F5-930D-626BDBFCC4F8}"/>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126</a:t>
            </a:fld>
            <a:endParaRPr lang="en-GB" noProof="0" dirty="0"/>
          </a:p>
        </p:txBody>
      </p:sp>
      <p:pic>
        <p:nvPicPr>
          <p:cNvPr id="3" name="Afbeelding 2">
            <a:extLst>
              <a:ext uri="{FF2B5EF4-FFF2-40B4-BE49-F238E27FC236}">
                <a16:creationId xmlns:a16="http://schemas.microsoft.com/office/drawing/2014/main" id="{18479E24-FBF6-437F-80EF-FCD6C36A7D8D}"/>
              </a:ext>
            </a:extLst>
          </p:cNvPr>
          <p:cNvPicPr>
            <a:picLocks noChangeAspect="1"/>
          </p:cNvPicPr>
          <p:nvPr/>
        </p:nvPicPr>
        <p:blipFill>
          <a:blip r:embed="rId3"/>
          <a:stretch>
            <a:fillRect/>
          </a:stretch>
        </p:blipFill>
        <p:spPr>
          <a:xfrm>
            <a:off x="2905410" y="5197466"/>
            <a:ext cx="3496163" cy="1848108"/>
          </a:xfrm>
          <a:prstGeom prst="rect">
            <a:avLst/>
          </a:prstGeom>
        </p:spPr>
      </p:pic>
      <p:pic>
        <p:nvPicPr>
          <p:cNvPr id="4" name="Afbeelding 3">
            <a:extLst>
              <a:ext uri="{FF2B5EF4-FFF2-40B4-BE49-F238E27FC236}">
                <a16:creationId xmlns:a16="http://schemas.microsoft.com/office/drawing/2014/main" id="{B0A90863-499C-4FFB-A78C-32543AF8E6DF}"/>
              </a:ext>
            </a:extLst>
          </p:cNvPr>
          <p:cNvPicPr>
            <a:picLocks noChangeAspect="1"/>
          </p:cNvPicPr>
          <p:nvPr/>
        </p:nvPicPr>
        <p:blipFill>
          <a:blip r:embed="rId4"/>
          <a:stretch>
            <a:fillRect/>
          </a:stretch>
        </p:blipFill>
        <p:spPr>
          <a:xfrm>
            <a:off x="8756389" y="5204915"/>
            <a:ext cx="2459403" cy="1833209"/>
          </a:xfrm>
          <a:prstGeom prst="rect">
            <a:avLst/>
          </a:prstGeom>
        </p:spPr>
      </p:pic>
      <p:pic>
        <p:nvPicPr>
          <p:cNvPr id="9" name="Afbeelding 8">
            <a:extLst>
              <a:ext uri="{FF2B5EF4-FFF2-40B4-BE49-F238E27FC236}">
                <a16:creationId xmlns:a16="http://schemas.microsoft.com/office/drawing/2014/main" id="{989A5C72-6C2D-4A7B-93CB-0CF2A6ACE66E}"/>
              </a:ext>
            </a:extLst>
          </p:cNvPr>
          <p:cNvPicPr>
            <a:picLocks noChangeAspect="1"/>
          </p:cNvPicPr>
          <p:nvPr/>
        </p:nvPicPr>
        <p:blipFill>
          <a:blip r:embed="rId5"/>
          <a:stretch>
            <a:fillRect/>
          </a:stretch>
        </p:blipFill>
        <p:spPr>
          <a:xfrm>
            <a:off x="8756389" y="7609042"/>
            <a:ext cx="3399501" cy="1848108"/>
          </a:xfrm>
          <a:prstGeom prst="rect">
            <a:avLst/>
          </a:prstGeom>
        </p:spPr>
      </p:pic>
    </p:spTree>
    <p:extLst>
      <p:ext uri="{BB962C8B-B14F-4D97-AF65-F5344CB8AC3E}">
        <p14:creationId xmlns:p14="http://schemas.microsoft.com/office/powerpoint/2010/main" val="27328969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Afbeelding 18">
            <a:extLst>
              <a:ext uri="{FF2B5EF4-FFF2-40B4-BE49-F238E27FC236}">
                <a16:creationId xmlns:a16="http://schemas.microsoft.com/office/drawing/2014/main" id="{40019150-CDAF-4983-A46B-0EC0DCD454E6}"/>
              </a:ext>
            </a:extLst>
          </p:cNvPr>
          <p:cNvPicPr>
            <a:picLocks noChangeAspect="1"/>
          </p:cNvPicPr>
          <p:nvPr/>
        </p:nvPicPr>
        <p:blipFill>
          <a:blip r:embed="rId2"/>
          <a:stretch>
            <a:fillRect/>
          </a:stretch>
        </p:blipFill>
        <p:spPr>
          <a:xfrm>
            <a:off x="8214594" y="4391917"/>
            <a:ext cx="8971116" cy="4242365"/>
          </a:xfrm>
          <a:prstGeom prst="rect">
            <a:avLst/>
          </a:prstGeom>
        </p:spPr>
      </p:pic>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t-toets voor één steekproef</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t-toets voor één steekproef in SPSS: </a:t>
            </a:r>
            <a:br>
              <a:rPr lang="nl-BE" b="1" dirty="0"/>
            </a:br>
            <a:r>
              <a:rPr lang="nl-BE" i="1" dirty="0" err="1">
                <a:sym typeface="Wingdings" panose="05000000000000000000" pitchFamily="2" charset="2"/>
              </a:rPr>
              <a:t>Analyze</a:t>
            </a:r>
            <a:r>
              <a:rPr lang="nl-BE" i="1" dirty="0"/>
              <a:t> ›› </a:t>
            </a:r>
            <a:r>
              <a:rPr lang="nl-BE" i="1" dirty="0" err="1"/>
              <a:t>Compare</a:t>
            </a:r>
            <a:r>
              <a:rPr lang="nl-BE" i="1" dirty="0"/>
              <a:t> Means ›› </a:t>
            </a:r>
            <a:r>
              <a:rPr lang="nl-BE" b="1" i="1" dirty="0">
                <a:solidFill>
                  <a:srgbClr val="C00000"/>
                </a:solidFill>
              </a:rPr>
              <a:t>One-Sample T Test</a:t>
            </a:r>
          </a:p>
          <a:p>
            <a:pPr lvl="1"/>
            <a:endParaRPr lang="nl-BE" i="1" dirty="0"/>
          </a:p>
          <a:p>
            <a:pPr lvl="1"/>
            <a:endParaRPr lang="nl-BE" i="1" dirty="0"/>
          </a:p>
          <a:p>
            <a:pPr lvl="1"/>
            <a:endParaRPr lang="nl-BE" i="1" dirty="0"/>
          </a:p>
          <a:p>
            <a:pPr lvl="1"/>
            <a:endParaRPr lang="nl-BE" i="1" dirty="0"/>
          </a:p>
          <a:p>
            <a:pPr lvl="1"/>
            <a:endParaRPr lang="nl-BE" i="1" dirty="0"/>
          </a:p>
          <a:p>
            <a:pPr lvl="1"/>
            <a:endParaRPr lang="nl-BE" i="1" dirty="0"/>
          </a:p>
          <a:p>
            <a:pPr marL="720000" lvl="1" indent="0">
              <a:buNone/>
            </a:pPr>
            <a:endParaRPr lang="nl-BE" dirty="0"/>
          </a:p>
          <a:p>
            <a:endParaRPr lang="nl-BE" dirty="0"/>
          </a:p>
        </p:txBody>
      </p:sp>
      <p:pic>
        <p:nvPicPr>
          <p:cNvPr id="8" name="Tijdelijke aanduiding voor inhoud 10">
            <a:extLst>
              <a:ext uri="{FF2B5EF4-FFF2-40B4-BE49-F238E27FC236}">
                <a16:creationId xmlns:a16="http://schemas.microsoft.com/office/drawing/2014/main" id="{A5241E6A-32AD-4B71-91D7-941CB76BB9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570" y="2961370"/>
            <a:ext cx="7620524" cy="4090428"/>
          </a:xfrm>
          <a:prstGeom prst="rect">
            <a:avLst/>
          </a:prstGeom>
        </p:spPr>
      </p:pic>
      <p:grpSp>
        <p:nvGrpSpPr>
          <p:cNvPr id="9" name="Groep 8">
            <a:extLst>
              <a:ext uri="{FF2B5EF4-FFF2-40B4-BE49-F238E27FC236}">
                <a16:creationId xmlns:a16="http://schemas.microsoft.com/office/drawing/2014/main" id="{9CC1CFB6-59E5-4C44-8E41-51C238292A7F}"/>
              </a:ext>
            </a:extLst>
          </p:cNvPr>
          <p:cNvGrpSpPr/>
          <p:nvPr/>
        </p:nvGrpSpPr>
        <p:grpSpPr>
          <a:xfrm>
            <a:off x="7399580" y="4887102"/>
            <a:ext cx="1094875" cy="511615"/>
            <a:chOff x="11574378" y="2683042"/>
            <a:chExt cx="1094875" cy="511615"/>
          </a:xfrm>
        </p:grpSpPr>
        <p:sp>
          <p:nvSpPr>
            <p:cNvPr id="10" name="Ovaal 9">
              <a:extLst>
                <a:ext uri="{FF2B5EF4-FFF2-40B4-BE49-F238E27FC236}">
                  <a16:creationId xmlns:a16="http://schemas.microsoft.com/office/drawing/2014/main" id="{949FB1BE-2911-4514-A316-7801032DADD7}"/>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Tekstvak 10">
              <a:extLst>
                <a:ext uri="{FF2B5EF4-FFF2-40B4-BE49-F238E27FC236}">
                  <a16:creationId xmlns:a16="http://schemas.microsoft.com/office/drawing/2014/main" id="{B08CDE83-D5BE-4FDF-869D-8BD6F94E35AE}"/>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1</a:t>
              </a:r>
            </a:p>
          </p:txBody>
        </p:sp>
      </p:grpSp>
      <p:grpSp>
        <p:nvGrpSpPr>
          <p:cNvPr id="13" name="Groep 12">
            <a:extLst>
              <a:ext uri="{FF2B5EF4-FFF2-40B4-BE49-F238E27FC236}">
                <a16:creationId xmlns:a16="http://schemas.microsoft.com/office/drawing/2014/main" id="{74848B95-A8B6-4190-8A76-5925125ED4B9}"/>
              </a:ext>
            </a:extLst>
          </p:cNvPr>
          <p:cNvGrpSpPr/>
          <p:nvPr/>
        </p:nvGrpSpPr>
        <p:grpSpPr>
          <a:xfrm>
            <a:off x="11607689" y="5676208"/>
            <a:ext cx="1094875" cy="511615"/>
            <a:chOff x="11574378" y="2683042"/>
            <a:chExt cx="1094875" cy="511615"/>
          </a:xfrm>
        </p:grpSpPr>
        <p:sp>
          <p:nvSpPr>
            <p:cNvPr id="14" name="Ovaal 13">
              <a:extLst>
                <a:ext uri="{FF2B5EF4-FFF2-40B4-BE49-F238E27FC236}">
                  <a16:creationId xmlns:a16="http://schemas.microsoft.com/office/drawing/2014/main" id="{6565BC84-02AD-4630-86A9-2CE9B2A3F8D0}"/>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Tekstvak 14">
              <a:extLst>
                <a:ext uri="{FF2B5EF4-FFF2-40B4-BE49-F238E27FC236}">
                  <a16:creationId xmlns:a16="http://schemas.microsoft.com/office/drawing/2014/main" id="{E2D8A236-B456-41BE-A57F-097C4DF3A0B4}"/>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2</a:t>
              </a:r>
            </a:p>
          </p:txBody>
        </p:sp>
      </p:grpSp>
      <p:cxnSp>
        <p:nvCxnSpPr>
          <p:cNvPr id="16" name="Rechte verbindingslijn met pijl 18">
            <a:extLst>
              <a:ext uri="{FF2B5EF4-FFF2-40B4-BE49-F238E27FC236}">
                <a16:creationId xmlns:a16="http://schemas.microsoft.com/office/drawing/2014/main" id="{11B08AB0-D1EA-48C6-9877-20FEF54C6D59}"/>
              </a:ext>
            </a:extLst>
          </p:cNvPr>
          <p:cNvCxnSpPr>
            <a:cxnSpLocks/>
          </p:cNvCxnSpPr>
          <p:nvPr/>
        </p:nvCxnSpPr>
        <p:spPr>
          <a:xfrm flipV="1">
            <a:off x="10811889" y="5394570"/>
            <a:ext cx="1567535" cy="555627"/>
          </a:xfrm>
          <a:prstGeom prst="straightConnector1">
            <a:avLst/>
          </a:prstGeom>
          <a:ln w="57150">
            <a:solidFill>
              <a:srgbClr val="D6780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8" name="Groep 27">
            <a:extLst>
              <a:ext uri="{FF2B5EF4-FFF2-40B4-BE49-F238E27FC236}">
                <a16:creationId xmlns:a16="http://schemas.microsoft.com/office/drawing/2014/main" id="{934B43BD-5546-4994-9FB6-47934D7E33A3}"/>
              </a:ext>
            </a:extLst>
          </p:cNvPr>
          <p:cNvGrpSpPr/>
          <p:nvPr/>
        </p:nvGrpSpPr>
        <p:grpSpPr>
          <a:xfrm>
            <a:off x="12379424" y="7276651"/>
            <a:ext cx="1094875" cy="511615"/>
            <a:chOff x="11574378" y="2683042"/>
            <a:chExt cx="1094875" cy="511615"/>
          </a:xfrm>
        </p:grpSpPr>
        <p:sp>
          <p:nvSpPr>
            <p:cNvPr id="29" name="Ovaal 28">
              <a:extLst>
                <a:ext uri="{FF2B5EF4-FFF2-40B4-BE49-F238E27FC236}">
                  <a16:creationId xmlns:a16="http://schemas.microsoft.com/office/drawing/2014/main" id="{165D605A-8A68-4F7C-8A0B-47F10F197DE3}"/>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Tekstvak 29">
              <a:extLst>
                <a:ext uri="{FF2B5EF4-FFF2-40B4-BE49-F238E27FC236}">
                  <a16:creationId xmlns:a16="http://schemas.microsoft.com/office/drawing/2014/main" id="{8C9A025B-CEC7-454F-90F3-DCA3ABCD5003}"/>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3</a:t>
              </a:r>
            </a:p>
          </p:txBody>
        </p:sp>
      </p:grpSp>
      <p:sp>
        <p:nvSpPr>
          <p:cNvPr id="31" name="Tijdelijke aanduiding voor dianummer 3">
            <a:extLst>
              <a:ext uri="{FF2B5EF4-FFF2-40B4-BE49-F238E27FC236}">
                <a16:creationId xmlns:a16="http://schemas.microsoft.com/office/drawing/2014/main" id="{A3471519-90BA-4B30-B687-61F2BBF3630C}"/>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127</a:t>
            </a:fld>
            <a:endParaRPr lang="en-GB" noProof="0" dirty="0"/>
          </a:p>
        </p:txBody>
      </p:sp>
      <p:grpSp>
        <p:nvGrpSpPr>
          <p:cNvPr id="21" name="Groep 20">
            <a:extLst>
              <a:ext uri="{FF2B5EF4-FFF2-40B4-BE49-F238E27FC236}">
                <a16:creationId xmlns:a16="http://schemas.microsoft.com/office/drawing/2014/main" id="{20A981D7-A7E5-4D73-AF05-171DE94228AE}"/>
              </a:ext>
            </a:extLst>
          </p:cNvPr>
          <p:cNvGrpSpPr/>
          <p:nvPr/>
        </p:nvGrpSpPr>
        <p:grpSpPr>
          <a:xfrm>
            <a:off x="14080268" y="7276651"/>
            <a:ext cx="1094875" cy="511615"/>
            <a:chOff x="11574378" y="2683042"/>
            <a:chExt cx="1094875" cy="511615"/>
          </a:xfrm>
        </p:grpSpPr>
        <p:sp>
          <p:nvSpPr>
            <p:cNvPr id="22" name="Ovaal 21">
              <a:extLst>
                <a:ext uri="{FF2B5EF4-FFF2-40B4-BE49-F238E27FC236}">
                  <a16:creationId xmlns:a16="http://schemas.microsoft.com/office/drawing/2014/main" id="{77EFA0FA-57BE-4070-A1B8-7C47C0878EC6}"/>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Tekstvak 22">
              <a:extLst>
                <a:ext uri="{FF2B5EF4-FFF2-40B4-BE49-F238E27FC236}">
                  <a16:creationId xmlns:a16="http://schemas.microsoft.com/office/drawing/2014/main" id="{6C98EBB8-2D38-4B0B-AFDC-5374C81B9F73}"/>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4</a:t>
              </a:r>
            </a:p>
          </p:txBody>
        </p:sp>
      </p:grpSp>
      <p:grpSp>
        <p:nvGrpSpPr>
          <p:cNvPr id="41" name="Groep 40">
            <a:extLst>
              <a:ext uri="{FF2B5EF4-FFF2-40B4-BE49-F238E27FC236}">
                <a16:creationId xmlns:a16="http://schemas.microsoft.com/office/drawing/2014/main" id="{300D482C-E9ED-42C7-A337-47B1EEAB4F75}"/>
              </a:ext>
            </a:extLst>
          </p:cNvPr>
          <p:cNvGrpSpPr/>
          <p:nvPr/>
        </p:nvGrpSpPr>
        <p:grpSpPr>
          <a:xfrm>
            <a:off x="11356742" y="8308309"/>
            <a:ext cx="1094875" cy="511615"/>
            <a:chOff x="11574378" y="2683042"/>
            <a:chExt cx="1094875" cy="511615"/>
          </a:xfrm>
        </p:grpSpPr>
        <p:sp>
          <p:nvSpPr>
            <p:cNvPr id="42" name="Ovaal 41">
              <a:extLst>
                <a:ext uri="{FF2B5EF4-FFF2-40B4-BE49-F238E27FC236}">
                  <a16:creationId xmlns:a16="http://schemas.microsoft.com/office/drawing/2014/main" id="{05BCB093-E8F4-46E6-9D3B-11FF10F9FEC3}"/>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3" name="Tekstvak 42">
              <a:extLst>
                <a:ext uri="{FF2B5EF4-FFF2-40B4-BE49-F238E27FC236}">
                  <a16:creationId xmlns:a16="http://schemas.microsoft.com/office/drawing/2014/main" id="{64CEC058-7528-4124-AFC3-24F4C984B872}"/>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5</a:t>
              </a:r>
            </a:p>
          </p:txBody>
        </p:sp>
      </p:grpSp>
      <p:sp>
        <p:nvSpPr>
          <p:cNvPr id="18" name="Tijdelijke aanduiding voor inhoud 17">
            <a:extLst>
              <a:ext uri="{FF2B5EF4-FFF2-40B4-BE49-F238E27FC236}">
                <a16:creationId xmlns:a16="http://schemas.microsoft.com/office/drawing/2014/main" id="{A1A3E6DF-1921-4301-92C4-4607DC4FC58F}"/>
              </a:ext>
            </a:extLst>
          </p:cNvPr>
          <p:cNvSpPr>
            <a:spLocks noGrp="1"/>
          </p:cNvSpPr>
          <p:nvPr>
            <p:ph idx="13"/>
          </p:nvPr>
        </p:nvSpPr>
        <p:spPr/>
        <p:txBody>
          <a:bodyPr/>
          <a:lstStyle/>
          <a:p>
            <a:endParaRPr lang="nl-BE" dirty="0"/>
          </a:p>
        </p:txBody>
      </p:sp>
    </p:spTree>
    <p:extLst>
      <p:ext uri="{BB962C8B-B14F-4D97-AF65-F5344CB8AC3E}">
        <p14:creationId xmlns:p14="http://schemas.microsoft.com/office/powerpoint/2010/main" val="23292750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756A4041-57AE-4D41-96D2-8315E14912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4681" y="6314107"/>
            <a:ext cx="12767466" cy="2496432"/>
          </a:xfrm>
          <a:prstGeom prst="rect">
            <a:avLst/>
          </a:prstGeom>
        </p:spPr>
      </p:pic>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t-toets voor één steekproef</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t-toets voor één steekproef in SPSS</a:t>
            </a:r>
          </a:p>
          <a:p>
            <a:pPr lvl="1"/>
            <a:r>
              <a:rPr lang="nl-BE" b="1" i="1" dirty="0">
                <a:solidFill>
                  <a:srgbClr val="002060"/>
                </a:solidFill>
              </a:rPr>
              <a:t>Syntax </a:t>
            </a:r>
            <a:r>
              <a:rPr lang="nl-BE" b="1" dirty="0">
                <a:solidFill>
                  <a:srgbClr val="002060"/>
                </a:solidFill>
              </a:rPr>
              <a:t>en output</a:t>
            </a:r>
            <a:r>
              <a:rPr lang="nl-BE" b="1" dirty="0"/>
              <a:t>:</a:t>
            </a:r>
            <a:endParaRPr lang="nl-BE" dirty="0"/>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128</a:t>
            </a:fld>
            <a:endParaRPr lang="en-GB" noProof="0" dirty="0"/>
          </a:p>
        </p:txBody>
      </p:sp>
      <p:pic>
        <p:nvPicPr>
          <p:cNvPr id="2" name="Afbeelding 1">
            <a:extLst>
              <a:ext uri="{FF2B5EF4-FFF2-40B4-BE49-F238E27FC236}">
                <a16:creationId xmlns:a16="http://schemas.microsoft.com/office/drawing/2014/main" id="{D05017B2-61C4-42B6-9FCD-1D9EAD5909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7768" y="1757841"/>
            <a:ext cx="6771273" cy="1501323"/>
          </a:xfrm>
          <a:prstGeom prst="rect">
            <a:avLst/>
          </a:prstGeom>
        </p:spPr>
      </p:pic>
      <p:sp>
        <p:nvSpPr>
          <p:cNvPr id="9" name="Tekstvak 8">
            <a:extLst>
              <a:ext uri="{FF2B5EF4-FFF2-40B4-BE49-F238E27FC236}">
                <a16:creationId xmlns:a16="http://schemas.microsoft.com/office/drawing/2014/main" id="{87062B0F-5811-420D-A17E-658D7E10D205}"/>
              </a:ext>
            </a:extLst>
          </p:cNvPr>
          <p:cNvSpPr txBox="1"/>
          <p:nvPr/>
        </p:nvSpPr>
        <p:spPr>
          <a:xfrm>
            <a:off x="12524874" y="2502568"/>
            <a:ext cx="1057735" cy="617025"/>
          </a:xfrm>
          <a:prstGeom prst="rect">
            <a:avLst/>
          </a:prstGeom>
          <a:noFill/>
          <a:ln w="57150">
            <a:solidFill>
              <a:srgbClr val="C00000"/>
            </a:solidFill>
          </a:ln>
        </p:spPr>
        <p:txBody>
          <a:bodyPr wrap="square" rtlCol="0">
            <a:spAutoFit/>
          </a:bodyPr>
          <a:lstStyle/>
          <a:p>
            <a:pPr>
              <a:lnSpc>
                <a:spcPct val="120000"/>
              </a:lnSpc>
            </a:pPr>
            <a:endParaRPr lang="nl-BE" sz="2800" dirty="0">
              <a:solidFill>
                <a:srgbClr val="003366"/>
              </a:solidFill>
              <a:latin typeface="Verdana" panose="020B0604030504040204" pitchFamily="34" charset="0"/>
              <a:ea typeface="Verdana" panose="020B0604030504040204" pitchFamily="34" charset="0"/>
            </a:endParaRPr>
          </a:p>
        </p:txBody>
      </p:sp>
      <p:pic>
        <p:nvPicPr>
          <p:cNvPr id="4" name="Afbeelding 3">
            <a:extLst>
              <a:ext uri="{FF2B5EF4-FFF2-40B4-BE49-F238E27FC236}">
                <a16:creationId xmlns:a16="http://schemas.microsoft.com/office/drawing/2014/main" id="{75F350C3-FF42-463F-BDEC-D7816D5BB4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5433" y="3526938"/>
            <a:ext cx="9025874" cy="2760491"/>
          </a:xfrm>
          <a:prstGeom prst="rect">
            <a:avLst/>
          </a:prstGeom>
        </p:spPr>
      </p:pic>
      <p:sp>
        <p:nvSpPr>
          <p:cNvPr id="13" name="Rechthoek 12">
            <a:extLst>
              <a:ext uri="{FF2B5EF4-FFF2-40B4-BE49-F238E27FC236}">
                <a16:creationId xmlns:a16="http://schemas.microsoft.com/office/drawing/2014/main" id="{43FFC0AE-E7C3-46B8-AED9-29275E889856}"/>
              </a:ext>
            </a:extLst>
          </p:cNvPr>
          <p:cNvSpPr/>
          <p:nvPr/>
        </p:nvSpPr>
        <p:spPr>
          <a:xfrm>
            <a:off x="9349316" y="4693864"/>
            <a:ext cx="1594861" cy="29685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hthoek 13">
            <a:extLst>
              <a:ext uri="{FF2B5EF4-FFF2-40B4-BE49-F238E27FC236}">
                <a16:creationId xmlns:a16="http://schemas.microsoft.com/office/drawing/2014/main" id="{5AF9AA3D-8805-441E-884E-9058286A2161}"/>
              </a:ext>
            </a:extLst>
          </p:cNvPr>
          <p:cNvSpPr/>
          <p:nvPr/>
        </p:nvSpPr>
        <p:spPr>
          <a:xfrm>
            <a:off x="12758355" y="4693864"/>
            <a:ext cx="1345191" cy="29685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Tijdelijke aanduiding voor inhoud 21">
            <a:extLst>
              <a:ext uri="{FF2B5EF4-FFF2-40B4-BE49-F238E27FC236}">
                <a16:creationId xmlns:a16="http://schemas.microsoft.com/office/drawing/2014/main" id="{6DDE2CE4-EC23-48B2-84DC-9D5FA7C0D379}"/>
              </a:ext>
            </a:extLst>
          </p:cNvPr>
          <p:cNvSpPr>
            <a:spLocks noGrp="1"/>
          </p:cNvSpPr>
          <p:nvPr>
            <p:ph idx="13"/>
          </p:nvPr>
        </p:nvSpPr>
        <p:spPr/>
        <p:txBody>
          <a:bodyPr/>
          <a:lstStyle/>
          <a:p>
            <a:endParaRPr lang="nl-BE"/>
          </a:p>
        </p:txBody>
      </p:sp>
      <p:sp>
        <p:nvSpPr>
          <p:cNvPr id="25" name="Rechthoek 24">
            <a:extLst>
              <a:ext uri="{FF2B5EF4-FFF2-40B4-BE49-F238E27FC236}">
                <a16:creationId xmlns:a16="http://schemas.microsoft.com/office/drawing/2014/main" id="{D0AB7114-6E0C-41E0-A5FE-AFAADAC0E78C}"/>
              </a:ext>
            </a:extLst>
          </p:cNvPr>
          <p:cNvSpPr/>
          <p:nvPr/>
        </p:nvSpPr>
        <p:spPr>
          <a:xfrm>
            <a:off x="4713091" y="7543799"/>
            <a:ext cx="5429530" cy="114381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Ovaal 14">
            <a:extLst>
              <a:ext uri="{FF2B5EF4-FFF2-40B4-BE49-F238E27FC236}">
                <a16:creationId xmlns:a16="http://schemas.microsoft.com/office/drawing/2014/main" id="{4B8A6023-60CF-4B4B-84F5-C83526B2C7AF}"/>
              </a:ext>
            </a:extLst>
          </p:cNvPr>
          <p:cNvSpPr/>
          <p:nvPr/>
        </p:nvSpPr>
        <p:spPr>
          <a:xfrm>
            <a:off x="8519273" y="7861813"/>
            <a:ext cx="1515709" cy="412276"/>
          </a:xfrm>
          <a:prstGeom prst="ellipse">
            <a:avLst/>
          </a:prstGeom>
          <a:noFill/>
          <a:ln w="31750">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7" name="Afbeelding 6">
            <a:extLst>
              <a:ext uri="{FF2B5EF4-FFF2-40B4-BE49-F238E27FC236}">
                <a16:creationId xmlns:a16="http://schemas.microsoft.com/office/drawing/2014/main" id="{CA1973F6-F298-428F-8987-D519974DB159}"/>
              </a:ext>
            </a:extLst>
          </p:cNvPr>
          <p:cNvPicPr>
            <a:picLocks noChangeAspect="1"/>
          </p:cNvPicPr>
          <p:nvPr/>
        </p:nvPicPr>
        <p:blipFill>
          <a:blip r:embed="rId6"/>
          <a:stretch>
            <a:fillRect/>
          </a:stretch>
        </p:blipFill>
        <p:spPr>
          <a:xfrm>
            <a:off x="1523986" y="3048203"/>
            <a:ext cx="4490708" cy="3023368"/>
          </a:xfrm>
          <a:prstGeom prst="rect">
            <a:avLst/>
          </a:prstGeom>
        </p:spPr>
      </p:pic>
    </p:spTree>
    <p:extLst>
      <p:ext uri="{BB962C8B-B14F-4D97-AF65-F5344CB8AC3E}">
        <p14:creationId xmlns:p14="http://schemas.microsoft.com/office/powerpoint/2010/main" val="1301237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25"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t-toets voor één steekproef</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Stap 6. </a:t>
            </a:r>
            <a:r>
              <a:rPr lang="nl-BE" dirty="0"/>
              <a:t>Conclusie en rapportering</a:t>
            </a:r>
          </a:p>
          <a:p>
            <a:pPr lvl="1"/>
            <a:r>
              <a:rPr lang="nl-BE" dirty="0"/>
              <a:t>In tekst:</a:t>
            </a:r>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129</a:t>
            </a:fld>
            <a:endParaRPr lang="en-GB" noProof="0" dirty="0"/>
          </a:p>
        </p:txBody>
      </p:sp>
      <p:pic>
        <p:nvPicPr>
          <p:cNvPr id="4" name="Afbeelding 3">
            <a:extLst>
              <a:ext uri="{FF2B5EF4-FFF2-40B4-BE49-F238E27FC236}">
                <a16:creationId xmlns:a16="http://schemas.microsoft.com/office/drawing/2014/main" id="{4C3B917B-85AA-4C5B-B54A-664AF755B0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6387" y="3433936"/>
            <a:ext cx="14511157" cy="2437733"/>
          </a:xfrm>
          <a:prstGeom prst="rect">
            <a:avLst/>
          </a:prstGeom>
        </p:spPr>
      </p:pic>
      <p:pic>
        <p:nvPicPr>
          <p:cNvPr id="7" name="Afbeelding 6">
            <a:extLst>
              <a:ext uri="{FF2B5EF4-FFF2-40B4-BE49-F238E27FC236}">
                <a16:creationId xmlns:a16="http://schemas.microsoft.com/office/drawing/2014/main" id="{A3034543-D310-4F3A-84BC-C6D5989DFD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308" y="5853296"/>
            <a:ext cx="6457063" cy="3020239"/>
          </a:xfrm>
          <a:prstGeom prst="rect">
            <a:avLst/>
          </a:prstGeom>
        </p:spPr>
      </p:pic>
      <p:pic>
        <p:nvPicPr>
          <p:cNvPr id="10" name="Tijdelijke aanduiding voor inhoud 9">
            <a:extLst>
              <a:ext uri="{FF2B5EF4-FFF2-40B4-BE49-F238E27FC236}">
                <a16:creationId xmlns:a16="http://schemas.microsoft.com/office/drawing/2014/main" id="{837383A6-CCA2-49FC-9CB8-690177CB7BFB}"/>
              </a:ext>
            </a:extLst>
          </p:cNvPr>
          <p:cNvPicPr>
            <a:picLocks noGrp="1" noChangeAspect="1"/>
          </p:cNvPicPr>
          <p:nvPr>
            <p:ph idx="13"/>
          </p:nvPr>
        </p:nvPicPr>
        <p:blipFill>
          <a:blip r:embed="rId4">
            <a:extLst>
              <a:ext uri="{28A0092B-C50C-407E-A947-70E740481C1C}">
                <a14:useLocalDpi xmlns:a14="http://schemas.microsoft.com/office/drawing/2010/main" val="0"/>
              </a:ext>
            </a:extLst>
          </a:blip>
          <a:stretch>
            <a:fillRect/>
          </a:stretch>
        </p:blipFill>
        <p:spPr>
          <a:xfrm>
            <a:off x="6351343" y="5743033"/>
            <a:ext cx="3259138" cy="3259138"/>
          </a:xfrm>
        </p:spPr>
      </p:pic>
      <p:pic>
        <p:nvPicPr>
          <p:cNvPr id="2" name="Afbeelding 1">
            <a:extLst>
              <a:ext uri="{FF2B5EF4-FFF2-40B4-BE49-F238E27FC236}">
                <a16:creationId xmlns:a16="http://schemas.microsoft.com/office/drawing/2014/main" id="{BA910ECC-26C8-6268-7D6B-F918EA0AB1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10481" y="1073063"/>
            <a:ext cx="7015015" cy="2145486"/>
          </a:xfrm>
          <a:prstGeom prst="rect">
            <a:avLst/>
          </a:prstGeom>
        </p:spPr>
      </p:pic>
      <p:sp>
        <p:nvSpPr>
          <p:cNvPr id="3" name="Rechthoek 2">
            <a:extLst>
              <a:ext uri="{FF2B5EF4-FFF2-40B4-BE49-F238E27FC236}">
                <a16:creationId xmlns:a16="http://schemas.microsoft.com/office/drawing/2014/main" id="{2A99DD2A-7C4E-27F4-4113-A4DBA6F08BF8}"/>
              </a:ext>
            </a:extLst>
          </p:cNvPr>
          <p:cNvSpPr/>
          <p:nvPr/>
        </p:nvSpPr>
        <p:spPr>
          <a:xfrm>
            <a:off x="13608587" y="1927404"/>
            <a:ext cx="1345191" cy="29685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hthoek 7">
            <a:extLst>
              <a:ext uri="{FF2B5EF4-FFF2-40B4-BE49-F238E27FC236}">
                <a16:creationId xmlns:a16="http://schemas.microsoft.com/office/drawing/2014/main" id="{BA1726CC-F17D-BC0B-992E-5EAF29EB6FE1}"/>
              </a:ext>
            </a:extLst>
          </p:cNvPr>
          <p:cNvSpPr/>
          <p:nvPr/>
        </p:nvSpPr>
        <p:spPr>
          <a:xfrm>
            <a:off x="10247766" y="7267074"/>
            <a:ext cx="5152655" cy="417094"/>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454783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D84EA-65E5-4D3B-A97D-D5BFCA711816}"/>
              </a:ext>
            </a:extLst>
          </p:cNvPr>
          <p:cNvSpPr>
            <a:spLocks noGrp="1"/>
          </p:cNvSpPr>
          <p:nvPr>
            <p:ph type="title"/>
          </p:nvPr>
        </p:nvSpPr>
        <p:spPr/>
        <p:txBody>
          <a:bodyPr/>
          <a:lstStyle/>
          <a:p>
            <a:r>
              <a:rPr lang="nl-BE" dirty="0"/>
              <a:t>Voorbeeldexamenvraag 3_gebruik de flowchart</a:t>
            </a:r>
          </a:p>
        </p:txBody>
      </p:sp>
      <p:sp>
        <p:nvSpPr>
          <p:cNvPr id="4" name="Tijdelijke aanduiding voor dianummer 3">
            <a:extLst>
              <a:ext uri="{FF2B5EF4-FFF2-40B4-BE49-F238E27FC236}">
                <a16:creationId xmlns:a16="http://schemas.microsoft.com/office/drawing/2014/main" id="{CAD7EB85-A5B1-4478-B2A0-690BBF25C22F}"/>
              </a:ext>
            </a:extLst>
          </p:cNvPr>
          <p:cNvSpPr>
            <a:spLocks noGrp="1"/>
          </p:cNvSpPr>
          <p:nvPr>
            <p:ph type="sldNum" sz="quarter" idx="12"/>
          </p:nvPr>
        </p:nvSpPr>
        <p:spPr/>
        <p:txBody>
          <a:bodyPr/>
          <a:lstStyle/>
          <a:p>
            <a:fld id="{7AE184E0-0BD4-4705-A12B-9B71DDE63301}" type="slidenum">
              <a:rPr lang="en-GB" noProof="0" smtClean="0"/>
              <a:t>13</a:t>
            </a:fld>
            <a:endParaRPr lang="en-GB" noProof="0" dirty="0"/>
          </a:p>
        </p:txBody>
      </p:sp>
      <p:sp>
        <p:nvSpPr>
          <p:cNvPr id="5" name="Tijdelijke aanduiding voor inhoud 4">
            <a:extLst>
              <a:ext uri="{FF2B5EF4-FFF2-40B4-BE49-F238E27FC236}">
                <a16:creationId xmlns:a16="http://schemas.microsoft.com/office/drawing/2014/main" id="{2EBBC405-887B-4726-829D-B15EE66EE68C}"/>
              </a:ext>
            </a:extLst>
          </p:cNvPr>
          <p:cNvSpPr>
            <a:spLocks noGrp="1"/>
          </p:cNvSpPr>
          <p:nvPr>
            <p:ph idx="13"/>
          </p:nvPr>
        </p:nvSpPr>
        <p:spPr/>
        <p:txBody>
          <a:bodyPr/>
          <a:lstStyle/>
          <a:p>
            <a:endParaRPr lang="nl-BE"/>
          </a:p>
        </p:txBody>
      </p:sp>
      <p:sp>
        <p:nvSpPr>
          <p:cNvPr id="3" name="Tijdelijke aanduiding voor inhoud 2">
            <a:extLst>
              <a:ext uri="{FF2B5EF4-FFF2-40B4-BE49-F238E27FC236}">
                <a16:creationId xmlns:a16="http://schemas.microsoft.com/office/drawing/2014/main" id="{3BE7A5A1-E7E7-43C6-9C7C-991AA9241244}"/>
              </a:ext>
            </a:extLst>
          </p:cNvPr>
          <p:cNvSpPr>
            <a:spLocks noGrp="1"/>
          </p:cNvSpPr>
          <p:nvPr>
            <p:ph idx="1"/>
          </p:nvPr>
        </p:nvSpPr>
        <p:spPr>
          <a:xfrm>
            <a:off x="327069" y="1816273"/>
            <a:ext cx="16858641" cy="6864264"/>
          </a:xfrm>
        </p:spPr>
        <p:txBody>
          <a:bodyPr>
            <a:normAutofit/>
          </a:bodyPr>
          <a:lstStyle/>
          <a:p>
            <a:pPr algn="ctr"/>
            <a:r>
              <a:rPr lang="nl-NL" b="1" i="1" dirty="0">
                <a:solidFill>
                  <a:srgbClr val="C00000"/>
                </a:solidFill>
                <a:highlight>
                  <a:srgbClr val="FFFF00"/>
                </a:highlight>
              </a:rPr>
              <a:t>“Is er een stadsgedeelte dat u ‘s nachts vermijdt vanwege criminaliteit?” </a:t>
            </a:r>
            <a:r>
              <a:rPr lang="nl-NL" b="1" i="1" dirty="0">
                <a:solidFill>
                  <a:srgbClr val="C00000"/>
                </a:solidFill>
              </a:rPr>
              <a:t>(antwoordopties: 0= neen en 1= ja)</a:t>
            </a:r>
          </a:p>
          <a:p>
            <a:r>
              <a:rPr lang="nl-NL" b="1" dirty="0"/>
              <a:t>Is er een verband tussen beide variabelen? (geslacht en mijdgedrag)</a:t>
            </a:r>
            <a:endParaRPr lang="nl-BE" b="1" dirty="0"/>
          </a:p>
          <a:p>
            <a:r>
              <a:rPr lang="nl-BE" b="1" dirty="0"/>
              <a:t>Stap 1. </a:t>
            </a:r>
            <a:r>
              <a:rPr lang="nl-BE" dirty="0"/>
              <a:t>Kiezen van juiste analysemethode</a:t>
            </a:r>
          </a:p>
          <a:p>
            <a:pPr marL="1234350" lvl="1" indent="-514350">
              <a:buFont typeface="+mj-lt"/>
              <a:buAutoNum type="arabicPeriod"/>
            </a:pPr>
            <a:r>
              <a:rPr lang="nl-BE" b="1" dirty="0"/>
              <a:t>Hoeveel variabelen?</a:t>
            </a:r>
            <a:endParaRPr lang="nl-BE" dirty="0"/>
          </a:p>
          <a:p>
            <a:pPr lvl="2"/>
            <a:r>
              <a:rPr lang="nl-BE" b="1" dirty="0">
                <a:solidFill>
                  <a:srgbClr val="C00000"/>
                </a:solidFill>
              </a:rPr>
              <a:t>Twee variabelen</a:t>
            </a:r>
          </a:p>
          <a:p>
            <a:pPr marL="1234350" lvl="1" indent="-514350">
              <a:buFont typeface="+mj-lt"/>
              <a:buAutoNum type="arabicPeriod"/>
            </a:pPr>
            <a:r>
              <a:rPr lang="nl-BE" b="1" dirty="0"/>
              <a:t>Welk meetniveau?</a:t>
            </a:r>
            <a:endParaRPr lang="nl-BE" dirty="0"/>
          </a:p>
          <a:p>
            <a:pPr lvl="2"/>
            <a:r>
              <a:rPr lang="nl-BE" b="1" dirty="0">
                <a:solidFill>
                  <a:srgbClr val="C00000"/>
                </a:solidFill>
              </a:rPr>
              <a:t>Geslacht: nominaal, twee categorieën</a:t>
            </a:r>
          </a:p>
          <a:p>
            <a:pPr lvl="2"/>
            <a:r>
              <a:rPr lang="nl-BE" b="1" dirty="0">
                <a:solidFill>
                  <a:srgbClr val="C00000"/>
                </a:solidFill>
              </a:rPr>
              <a:t>Mijdgedrag: nominaal, twee categorieën</a:t>
            </a:r>
          </a:p>
          <a:p>
            <a:pPr marL="1234350" lvl="1" indent="-514350">
              <a:buFont typeface="+mj-lt"/>
              <a:buAutoNum type="arabicPeriod"/>
            </a:pPr>
            <a:r>
              <a:rPr lang="nl-BE" b="1" dirty="0"/>
              <a:t>Welke rol?</a:t>
            </a:r>
            <a:endParaRPr lang="nl-BE" dirty="0"/>
          </a:p>
          <a:p>
            <a:pPr lvl="2"/>
            <a:r>
              <a:rPr lang="nl-BE" b="1" dirty="0">
                <a:solidFill>
                  <a:srgbClr val="C00000"/>
                </a:solidFill>
              </a:rPr>
              <a:t>Geslacht: onafhankelijke variabele</a:t>
            </a:r>
          </a:p>
          <a:p>
            <a:pPr lvl="2"/>
            <a:r>
              <a:rPr lang="nl-BE" b="1" dirty="0">
                <a:solidFill>
                  <a:srgbClr val="C00000"/>
                </a:solidFill>
              </a:rPr>
              <a:t>Mijdgedrag: afhankelijke variabele</a:t>
            </a:r>
          </a:p>
          <a:p>
            <a:endParaRPr lang="nl-BE" dirty="0"/>
          </a:p>
          <a:p>
            <a:pPr marL="86400" indent="0">
              <a:buNone/>
            </a:pPr>
            <a:endParaRPr lang="nl-BE" b="1" dirty="0"/>
          </a:p>
        </p:txBody>
      </p:sp>
    </p:spTree>
    <p:extLst>
      <p:ext uri="{BB962C8B-B14F-4D97-AF65-F5344CB8AC3E}">
        <p14:creationId xmlns:p14="http://schemas.microsoft.com/office/powerpoint/2010/main" val="1744918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A4439-7D92-49BC-B20E-CD95361CE51A}"/>
              </a:ext>
            </a:extLst>
          </p:cNvPr>
          <p:cNvSpPr>
            <a:spLocks noGrp="1"/>
          </p:cNvSpPr>
          <p:nvPr>
            <p:ph type="title"/>
          </p:nvPr>
        </p:nvSpPr>
        <p:spPr/>
        <p:txBody>
          <a:bodyPr/>
          <a:lstStyle/>
          <a:p>
            <a:r>
              <a:rPr lang="nl-BE" dirty="0"/>
              <a:t>Inhoudstafel </a:t>
            </a:r>
          </a:p>
        </p:txBody>
      </p:sp>
      <p:sp>
        <p:nvSpPr>
          <p:cNvPr id="3" name="Content Placeholder 2">
            <a:extLst>
              <a:ext uri="{FF2B5EF4-FFF2-40B4-BE49-F238E27FC236}">
                <a16:creationId xmlns:a16="http://schemas.microsoft.com/office/drawing/2014/main" id="{39011522-9118-40C3-A09B-F25B95FAB7B4}"/>
              </a:ext>
            </a:extLst>
          </p:cNvPr>
          <p:cNvSpPr>
            <a:spLocks noGrp="1"/>
          </p:cNvSpPr>
          <p:nvPr>
            <p:ph idx="1"/>
          </p:nvPr>
        </p:nvSpPr>
        <p:spPr/>
        <p:txBody>
          <a:bodyPr/>
          <a:lstStyle/>
          <a:p>
            <a:pPr marL="86400" indent="0">
              <a:buNone/>
            </a:pPr>
            <a:r>
              <a:rPr lang="nl-BE" dirty="0">
                <a:solidFill>
                  <a:srgbClr val="5D9CC7"/>
                </a:solidFill>
              </a:rPr>
              <a:t>10.1 Inleiding</a:t>
            </a:r>
          </a:p>
          <a:p>
            <a:pPr marL="86400" indent="0">
              <a:buNone/>
            </a:pPr>
            <a:r>
              <a:rPr lang="nl-BE" dirty="0">
                <a:solidFill>
                  <a:srgbClr val="5D9CC7"/>
                </a:solidFill>
              </a:rPr>
              <a:t>10.2 Onafhankelijke t-toets</a:t>
            </a:r>
          </a:p>
          <a:p>
            <a:pPr marL="86400" indent="0">
              <a:buNone/>
            </a:pPr>
            <a:r>
              <a:rPr lang="nl-BE" dirty="0">
                <a:solidFill>
                  <a:srgbClr val="5D9CC7"/>
                </a:solidFill>
              </a:rPr>
              <a:t>10.3 Mann-Whitney toets</a:t>
            </a:r>
          </a:p>
          <a:p>
            <a:pPr marL="86400" indent="0">
              <a:buNone/>
            </a:pPr>
            <a:r>
              <a:rPr lang="nl-BE" dirty="0">
                <a:solidFill>
                  <a:srgbClr val="5D9CC7"/>
                </a:solidFill>
              </a:rPr>
              <a:t>10.4 Afhankelijke t-toets</a:t>
            </a:r>
          </a:p>
          <a:p>
            <a:pPr marL="86400" indent="0">
              <a:buNone/>
            </a:pPr>
            <a:r>
              <a:rPr lang="nl-BE" dirty="0">
                <a:solidFill>
                  <a:srgbClr val="5D9CC7"/>
                </a:solidFill>
              </a:rPr>
              <a:t>10.5 Wilcoxon rangteken toets</a:t>
            </a:r>
          </a:p>
          <a:p>
            <a:pPr marL="86400" indent="0">
              <a:buNone/>
            </a:pPr>
            <a:r>
              <a:rPr lang="nl-BE" dirty="0">
                <a:solidFill>
                  <a:srgbClr val="5D9CC7"/>
                </a:solidFill>
              </a:rPr>
              <a:t>10.6 t-toets voor één steekproef</a:t>
            </a:r>
          </a:p>
          <a:p>
            <a:pPr marL="86400" indent="0">
              <a:buNone/>
            </a:pPr>
            <a:r>
              <a:rPr lang="nl-BE" b="1" dirty="0">
                <a:solidFill>
                  <a:srgbClr val="C00000"/>
                </a:solidFill>
              </a:rPr>
              <a:t>10.7 Plenaire oefening</a:t>
            </a:r>
          </a:p>
        </p:txBody>
      </p:sp>
      <p:sp>
        <p:nvSpPr>
          <p:cNvPr id="4" name="Slide Number Placeholder 3">
            <a:extLst>
              <a:ext uri="{FF2B5EF4-FFF2-40B4-BE49-F238E27FC236}">
                <a16:creationId xmlns:a16="http://schemas.microsoft.com/office/drawing/2014/main" id="{F93E06FF-5536-4AE6-A548-5BFECE8621EB}"/>
              </a:ext>
            </a:extLst>
          </p:cNvPr>
          <p:cNvSpPr>
            <a:spLocks noGrp="1"/>
          </p:cNvSpPr>
          <p:nvPr>
            <p:ph type="sldNum" sz="quarter" idx="12"/>
          </p:nvPr>
        </p:nvSpPr>
        <p:spPr/>
        <p:txBody>
          <a:bodyPr/>
          <a:lstStyle/>
          <a:p>
            <a:fld id="{7AE184E0-0BD4-4705-A12B-9B71DDE63301}" type="slidenum">
              <a:rPr lang="en-GB" noProof="0" smtClean="0"/>
              <a:t>130</a:t>
            </a:fld>
            <a:endParaRPr lang="en-GB" noProof="0" dirty="0"/>
          </a:p>
        </p:txBody>
      </p:sp>
      <p:sp>
        <p:nvSpPr>
          <p:cNvPr id="5" name="Content Placeholder 4">
            <a:extLst>
              <a:ext uri="{FF2B5EF4-FFF2-40B4-BE49-F238E27FC236}">
                <a16:creationId xmlns:a16="http://schemas.microsoft.com/office/drawing/2014/main" id="{0E5FB4D5-B452-4AA4-B83E-8DA93E143B9E}"/>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396455653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87FA35-A2A9-47D2-B705-6EA42514C1AE}"/>
              </a:ext>
            </a:extLst>
          </p:cNvPr>
          <p:cNvSpPr>
            <a:spLocks noGrp="1"/>
          </p:cNvSpPr>
          <p:nvPr>
            <p:ph type="title"/>
          </p:nvPr>
        </p:nvSpPr>
        <p:spPr>
          <a:solidFill>
            <a:srgbClr val="80C0E0"/>
          </a:solidFill>
        </p:spPr>
        <p:txBody>
          <a:bodyPr/>
          <a:lstStyle/>
          <a:p>
            <a:r>
              <a:rPr lang="nl-BE" dirty="0"/>
              <a:t>Oefeningen</a:t>
            </a:r>
          </a:p>
        </p:txBody>
      </p:sp>
      <p:sp>
        <p:nvSpPr>
          <p:cNvPr id="3" name="Tijdelijke aanduiding voor inhoud 2">
            <a:extLst>
              <a:ext uri="{FF2B5EF4-FFF2-40B4-BE49-F238E27FC236}">
                <a16:creationId xmlns:a16="http://schemas.microsoft.com/office/drawing/2014/main" id="{AFA9732D-AB41-4AF6-9647-B5196F5786EE}"/>
              </a:ext>
            </a:extLst>
          </p:cNvPr>
          <p:cNvSpPr>
            <a:spLocks noGrp="1"/>
          </p:cNvSpPr>
          <p:nvPr>
            <p:ph idx="1"/>
          </p:nvPr>
        </p:nvSpPr>
        <p:spPr>
          <a:xfrm>
            <a:off x="327069" y="1816272"/>
            <a:ext cx="16858641" cy="7937327"/>
          </a:xfrm>
        </p:spPr>
        <p:txBody>
          <a:bodyPr>
            <a:normAutofit/>
          </a:bodyPr>
          <a:lstStyle/>
          <a:p>
            <a:r>
              <a:rPr lang="nl-BE" b="1" i="1" dirty="0">
                <a:solidFill>
                  <a:srgbClr val="C00000"/>
                </a:solidFill>
              </a:rPr>
              <a:t>Hebben mannen meer financiële stress (3 ordinale items:W1_FINSTRESS1 t.e.m. W1_FINSTRESS3) dan vrouwen (W1_Geslacht)?</a:t>
            </a:r>
            <a:endParaRPr lang="nl-BE" b="1" dirty="0"/>
          </a:p>
          <a:p>
            <a:r>
              <a:rPr lang="nl-BE" b="1" dirty="0"/>
              <a:t>Stap 1. </a:t>
            </a:r>
            <a:r>
              <a:rPr lang="nl-BE" dirty="0"/>
              <a:t>Kiezen van juiste analysemethode</a:t>
            </a:r>
          </a:p>
          <a:p>
            <a:pPr marL="1234350" lvl="1" indent="-514350">
              <a:buFont typeface="+mj-lt"/>
              <a:buAutoNum type="arabicPeriod"/>
            </a:pPr>
            <a:r>
              <a:rPr lang="nl-BE" b="1" dirty="0"/>
              <a:t>Hoeveel variabelen?</a:t>
            </a:r>
          </a:p>
          <a:p>
            <a:pPr marL="1234350" lvl="1" indent="-514350">
              <a:buFont typeface="+mj-lt"/>
              <a:buAutoNum type="arabicPeriod"/>
            </a:pPr>
            <a:endParaRPr lang="nl-BE" dirty="0"/>
          </a:p>
          <a:p>
            <a:pPr marL="1234350" lvl="1" indent="-514350">
              <a:buFont typeface="+mj-lt"/>
              <a:buAutoNum type="arabicPeriod"/>
            </a:pPr>
            <a:r>
              <a:rPr lang="nl-BE" b="1" dirty="0"/>
              <a:t>Welk meetniveau?</a:t>
            </a:r>
          </a:p>
          <a:p>
            <a:pPr marL="1234350" lvl="1" indent="-514350">
              <a:buFont typeface="+mj-lt"/>
              <a:buAutoNum type="arabicPeriod"/>
            </a:pPr>
            <a:endParaRPr lang="nl-BE" dirty="0"/>
          </a:p>
          <a:p>
            <a:pPr marL="1234350" lvl="1" indent="-514350">
              <a:buFont typeface="+mj-lt"/>
              <a:buAutoNum type="arabicPeriod"/>
            </a:pPr>
            <a:r>
              <a:rPr lang="nl-BE" b="1" dirty="0"/>
              <a:t>Welke rol?</a:t>
            </a:r>
            <a:endParaRPr lang="nl-BE" dirty="0"/>
          </a:p>
          <a:p>
            <a:pPr marL="1306800" lvl="2" indent="0">
              <a:buNone/>
            </a:pPr>
            <a:endParaRPr lang="nl-BE" dirty="0"/>
          </a:p>
        </p:txBody>
      </p:sp>
      <p:sp>
        <p:nvSpPr>
          <p:cNvPr id="4" name="Tijdelijke aanduiding voor dianummer 3">
            <a:extLst>
              <a:ext uri="{FF2B5EF4-FFF2-40B4-BE49-F238E27FC236}">
                <a16:creationId xmlns:a16="http://schemas.microsoft.com/office/drawing/2014/main" id="{842742EB-C86D-4FDA-9C6D-61B10DA12878}"/>
              </a:ext>
            </a:extLst>
          </p:cNvPr>
          <p:cNvSpPr>
            <a:spLocks noGrp="1"/>
          </p:cNvSpPr>
          <p:nvPr>
            <p:ph type="sldNum" sz="quarter" idx="12"/>
          </p:nvPr>
        </p:nvSpPr>
        <p:spPr/>
        <p:txBody>
          <a:bodyPr/>
          <a:lstStyle/>
          <a:p>
            <a:fld id="{7AE184E0-0BD4-4705-A12B-9B71DDE63301}" type="slidenum">
              <a:rPr lang="en-GB" noProof="0" smtClean="0"/>
              <a:t>131</a:t>
            </a:fld>
            <a:endParaRPr lang="en-GB" noProof="0" dirty="0"/>
          </a:p>
        </p:txBody>
      </p:sp>
    </p:spTree>
    <p:extLst>
      <p:ext uri="{BB962C8B-B14F-4D97-AF65-F5344CB8AC3E}">
        <p14:creationId xmlns:p14="http://schemas.microsoft.com/office/powerpoint/2010/main" val="140093269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87FA35-A2A9-47D2-B705-6EA42514C1AE}"/>
              </a:ext>
            </a:extLst>
          </p:cNvPr>
          <p:cNvSpPr>
            <a:spLocks noGrp="1"/>
          </p:cNvSpPr>
          <p:nvPr>
            <p:ph type="title"/>
          </p:nvPr>
        </p:nvSpPr>
        <p:spPr>
          <a:solidFill>
            <a:srgbClr val="80C0E0"/>
          </a:solidFill>
        </p:spPr>
        <p:txBody>
          <a:bodyPr/>
          <a:lstStyle/>
          <a:p>
            <a:r>
              <a:rPr lang="nl-BE" dirty="0"/>
              <a:t>Plenaire oefening</a:t>
            </a:r>
          </a:p>
        </p:txBody>
      </p:sp>
      <p:sp>
        <p:nvSpPr>
          <p:cNvPr id="3" name="Tijdelijke aanduiding voor inhoud 2">
            <a:extLst>
              <a:ext uri="{FF2B5EF4-FFF2-40B4-BE49-F238E27FC236}">
                <a16:creationId xmlns:a16="http://schemas.microsoft.com/office/drawing/2014/main" id="{AFA9732D-AB41-4AF6-9647-B5196F5786EE}"/>
              </a:ext>
            </a:extLst>
          </p:cNvPr>
          <p:cNvSpPr>
            <a:spLocks noGrp="1"/>
          </p:cNvSpPr>
          <p:nvPr>
            <p:ph idx="1"/>
          </p:nvPr>
        </p:nvSpPr>
        <p:spPr>
          <a:xfrm>
            <a:off x="327069" y="1816272"/>
            <a:ext cx="16858641" cy="7937327"/>
          </a:xfrm>
        </p:spPr>
        <p:txBody>
          <a:bodyPr>
            <a:normAutofit/>
          </a:bodyPr>
          <a:lstStyle/>
          <a:p>
            <a:r>
              <a:rPr lang="nl-BE" b="1" i="1" dirty="0">
                <a:solidFill>
                  <a:srgbClr val="C00000"/>
                </a:solidFill>
              </a:rPr>
              <a:t>Hebben mannen meer financiële stress (W1_FINSTRESS1 t.e.m. W1_FINSTRESS3) dan vrouwen (W1_Geslacht)?</a:t>
            </a:r>
            <a:endParaRPr lang="nl-BE" b="1" dirty="0"/>
          </a:p>
          <a:p>
            <a:r>
              <a:rPr lang="nl-BE" b="1" dirty="0"/>
              <a:t>Stap 1. </a:t>
            </a:r>
            <a:r>
              <a:rPr lang="nl-BE" dirty="0"/>
              <a:t>Kiezen van juiste analysemethode</a:t>
            </a:r>
          </a:p>
          <a:p>
            <a:pPr marL="1234350" lvl="1" indent="-514350">
              <a:buFont typeface="+mj-lt"/>
              <a:buAutoNum type="arabicPeriod"/>
            </a:pPr>
            <a:r>
              <a:rPr lang="nl-BE" b="1" dirty="0"/>
              <a:t>Hoeveel variabelen?</a:t>
            </a:r>
            <a:endParaRPr lang="nl-BE" dirty="0"/>
          </a:p>
          <a:p>
            <a:pPr lvl="2"/>
            <a:r>
              <a:rPr lang="nl-BE" dirty="0">
                <a:solidFill>
                  <a:srgbClr val="C00000"/>
                </a:solidFill>
              </a:rPr>
              <a:t>Twee variabelen</a:t>
            </a:r>
          </a:p>
          <a:p>
            <a:pPr marL="1234350" lvl="1" indent="-514350">
              <a:buFont typeface="+mj-lt"/>
              <a:buAutoNum type="arabicPeriod"/>
            </a:pPr>
            <a:r>
              <a:rPr lang="nl-BE" b="1" dirty="0"/>
              <a:t>Welk meetniveau?</a:t>
            </a:r>
            <a:endParaRPr lang="nl-BE" dirty="0"/>
          </a:p>
          <a:p>
            <a:pPr lvl="2"/>
            <a:r>
              <a:rPr lang="nl-BE" dirty="0">
                <a:solidFill>
                  <a:srgbClr val="C00000"/>
                </a:solidFill>
              </a:rPr>
              <a:t>Geslacht: nominaal, twee categorieën</a:t>
            </a:r>
          </a:p>
          <a:p>
            <a:pPr lvl="2"/>
            <a:r>
              <a:rPr lang="nl-BE" dirty="0">
                <a:solidFill>
                  <a:srgbClr val="C00000"/>
                </a:solidFill>
              </a:rPr>
              <a:t>Financiële stress: metrisch, bestaande uit drie ordinale schaalitems (‘W1_FINSTRESS1’ t.e.m. ‘W1_FINSTRESS4’)</a:t>
            </a:r>
          </a:p>
          <a:p>
            <a:pPr marL="1234350" lvl="1" indent="-514350">
              <a:buFont typeface="+mj-lt"/>
              <a:buAutoNum type="arabicPeriod"/>
            </a:pPr>
            <a:r>
              <a:rPr lang="nl-BE" b="1" dirty="0"/>
              <a:t>Welke rol?</a:t>
            </a:r>
            <a:endParaRPr lang="nl-BE" dirty="0"/>
          </a:p>
          <a:p>
            <a:pPr lvl="2"/>
            <a:r>
              <a:rPr lang="nl-BE" dirty="0">
                <a:solidFill>
                  <a:srgbClr val="C00000"/>
                </a:solidFill>
              </a:rPr>
              <a:t>Geslacht: onafhankelijke variabele</a:t>
            </a:r>
          </a:p>
          <a:p>
            <a:pPr lvl="2"/>
            <a:r>
              <a:rPr lang="nl-BE" dirty="0">
                <a:solidFill>
                  <a:srgbClr val="C00000"/>
                </a:solidFill>
              </a:rPr>
              <a:t>Financiële stress: afhankelijke variabele</a:t>
            </a:r>
          </a:p>
          <a:p>
            <a:pPr marL="1306800" lvl="2" indent="0">
              <a:buNone/>
            </a:pPr>
            <a:endParaRPr lang="nl-BE" dirty="0"/>
          </a:p>
          <a:p>
            <a:pPr lvl="4"/>
            <a:r>
              <a:rPr lang="nl-BE" b="1" dirty="0">
                <a:solidFill>
                  <a:srgbClr val="C00000"/>
                </a:solidFill>
              </a:rPr>
              <a:t>Flowchart: Onafhankelijke t-toets</a:t>
            </a:r>
          </a:p>
        </p:txBody>
      </p:sp>
      <p:sp>
        <p:nvSpPr>
          <p:cNvPr id="4" name="Tijdelijke aanduiding voor dianummer 3">
            <a:extLst>
              <a:ext uri="{FF2B5EF4-FFF2-40B4-BE49-F238E27FC236}">
                <a16:creationId xmlns:a16="http://schemas.microsoft.com/office/drawing/2014/main" id="{842742EB-C86D-4FDA-9C6D-61B10DA12878}"/>
              </a:ext>
            </a:extLst>
          </p:cNvPr>
          <p:cNvSpPr>
            <a:spLocks noGrp="1"/>
          </p:cNvSpPr>
          <p:nvPr>
            <p:ph type="sldNum" sz="quarter" idx="12"/>
          </p:nvPr>
        </p:nvSpPr>
        <p:spPr/>
        <p:txBody>
          <a:bodyPr/>
          <a:lstStyle/>
          <a:p>
            <a:fld id="{7AE184E0-0BD4-4705-A12B-9B71DDE63301}" type="slidenum">
              <a:rPr lang="en-GB" noProof="0" smtClean="0"/>
              <a:t>132</a:t>
            </a:fld>
            <a:endParaRPr lang="en-GB" noProof="0" dirty="0"/>
          </a:p>
        </p:txBody>
      </p:sp>
    </p:spTree>
    <p:extLst>
      <p:ext uri="{BB962C8B-B14F-4D97-AF65-F5344CB8AC3E}">
        <p14:creationId xmlns:p14="http://schemas.microsoft.com/office/powerpoint/2010/main" val="757466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a:solidFill>
            <a:srgbClr val="80C0E0"/>
          </a:solidFill>
        </p:spPr>
        <p:txBody>
          <a:bodyPr/>
          <a:lstStyle/>
          <a:p>
            <a:r>
              <a:rPr lang="nl-BE" dirty="0"/>
              <a:t>Plenaire oefening</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662526"/>
          </a:xfrm>
        </p:spPr>
        <p:txBody>
          <a:bodyPr>
            <a:normAutofit/>
          </a:bodyPr>
          <a:lstStyle/>
          <a:p>
            <a:r>
              <a:rPr lang="nl-BE" b="1" dirty="0"/>
              <a:t>Stap 2. </a:t>
            </a:r>
            <a:r>
              <a:rPr lang="nl-BE" dirty="0"/>
              <a:t>Datacontrole</a:t>
            </a:r>
          </a:p>
          <a:p>
            <a:pPr lvl="1"/>
            <a:r>
              <a:rPr lang="nl-BE" b="1" dirty="0"/>
              <a:t>Inconsistentiecheck</a:t>
            </a:r>
            <a:r>
              <a:rPr lang="nl-BE" dirty="0"/>
              <a:t>:</a:t>
            </a:r>
          </a:p>
          <a:p>
            <a:pPr lvl="2"/>
            <a:endParaRPr lang="nl-BE" dirty="0"/>
          </a:p>
          <a:p>
            <a:pPr lvl="2"/>
            <a:endParaRPr lang="nl-BE" dirty="0"/>
          </a:p>
          <a:p>
            <a:pPr lvl="2"/>
            <a:endParaRPr lang="nl-BE" dirty="0"/>
          </a:p>
          <a:p>
            <a:pPr lvl="2"/>
            <a:endParaRPr lang="nl-BE" dirty="0"/>
          </a:p>
          <a:p>
            <a:pPr lvl="2"/>
            <a:endParaRPr lang="nl-BE" dirty="0"/>
          </a:p>
          <a:p>
            <a:pPr marL="1306800" lvl="2" indent="0">
              <a:buNone/>
            </a:pPr>
            <a:endParaRPr lang="nl-BE" dirty="0"/>
          </a:p>
          <a:p>
            <a:pPr marL="1306800" lvl="2" indent="0">
              <a:buNone/>
            </a:pPr>
            <a:endParaRPr lang="nl-BE" dirty="0"/>
          </a:p>
          <a:p>
            <a:endParaRPr lang="nl-BE" dirty="0"/>
          </a:p>
        </p:txBody>
      </p:sp>
      <p:sp>
        <p:nvSpPr>
          <p:cNvPr id="11" name="Tijdelijke aanduiding voor dianummer 3">
            <a:extLst>
              <a:ext uri="{FF2B5EF4-FFF2-40B4-BE49-F238E27FC236}">
                <a16:creationId xmlns:a16="http://schemas.microsoft.com/office/drawing/2014/main" id="{E92B4307-79E9-4424-B212-09EC974E3AE2}"/>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133</a:t>
            </a:fld>
            <a:endParaRPr lang="en-GB" noProof="0" dirty="0"/>
          </a:p>
        </p:txBody>
      </p:sp>
      <p:sp>
        <p:nvSpPr>
          <p:cNvPr id="8" name="Tijdelijke aanduiding voor inhoud 7">
            <a:extLst>
              <a:ext uri="{FF2B5EF4-FFF2-40B4-BE49-F238E27FC236}">
                <a16:creationId xmlns:a16="http://schemas.microsoft.com/office/drawing/2014/main" id="{F5AC3D54-14DA-4AEA-ACC3-67D7E65F22B3}"/>
              </a:ext>
            </a:extLst>
          </p:cNvPr>
          <p:cNvSpPr>
            <a:spLocks noGrp="1"/>
          </p:cNvSpPr>
          <p:nvPr>
            <p:ph idx="13"/>
          </p:nvPr>
        </p:nvSpPr>
        <p:spPr/>
        <p:txBody>
          <a:bodyPr/>
          <a:lstStyle/>
          <a:p>
            <a:endParaRPr lang="nl-BE"/>
          </a:p>
        </p:txBody>
      </p:sp>
      <p:pic>
        <p:nvPicPr>
          <p:cNvPr id="9" name="Afbeelding 8">
            <a:extLst>
              <a:ext uri="{FF2B5EF4-FFF2-40B4-BE49-F238E27FC236}">
                <a16:creationId xmlns:a16="http://schemas.microsoft.com/office/drawing/2014/main" id="{6584F4EA-8939-4329-9B18-723F8D2B394C}"/>
              </a:ext>
            </a:extLst>
          </p:cNvPr>
          <p:cNvPicPr>
            <a:picLocks noChangeAspect="1"/>
          </p:cNvPicPr>
          <p:nvPr/>
        </p:nvPicPr>
        <p:blipFill>
          <a:blip r:embed="rId3"/>
          <a:stretch>
            <a:fillRect/>
          </a:stretch>
        </p:blipFill>
        <p:spPr>
          <a:xfrm>
            <a:off x="1699347" y="3981615"/>
            <a:ext cx="5724137" cy="1790369"/>
          </a:xfrm>
          <a:prstGeom prst="rect">
            <a:avLst/>
          </a:prstGeom>
        </p:spPr>
      </p:pic>
      <p:pic>
        <p:nvPicPr>
          <p:cNvPr id="10" name="Afbeelding 9">
            <a:extLst>
              <a:ext uri="{FF2B5EF4-FFF2-40B4-BE49-F238E27FC236}">
                <a16:creationId xmlns:a16="http://schemas.microsoft.com/office/drawing/2014/main" id="{22794F02-6B40-4A2D-ADBE-ABA56BD60B20}"/>
              </a:ext>
            </a:extLst>
          </p:cNvPr>
          <p:cNvPicPr>
            <a:picLocks noChangeAspect="1"/>
          </p:cNvPicPr>
          <p:nvPr/>
        </p:nvPicPr>
        <p:blipFill>
          <a:blip r:embed="rId4"/>
          <a:stretch>
            <a:fillRect/>
          </a:stretch>
        </p:blipFill>
        <p:spPr>
          <a:xfrm>
            <a:off x="8912520" y="2475558"/>
            <a:ext cx="6784153" cy="3422095"/>
          </a:xfrm>
          <a:prstGeom prst="rect">
            <a:avLst/>
          </a:prstGeom>
        </p:spPr>
      </p:pic>
      <p:pic>
        <p:nvPicPr>
          <p:cNvPr id="13" name="Afbeelding 12">
            <a:extLst>
              <a:ext uri="{FF2B5EF4-FFF2-40B4-BE49-F238E27FC236}">
                <a16:creationId xmlns:a16="http://schemas.microsoft.com/office/drawing/2014/main" id="{9BEB0942-AFF4-41BD-82E1-BBE9C532FC23}"/>
              </a:ext>
            </a:extLst>
          </p:cNvPr>
          <p:cNvPicPr>
            <a:picLocks noChangeAspect="1"/>
          </p:cNvPicPr>
          <p:nvPr/>
        </p:nvPicPr>
        <p:blipFill>
          <a:blip r:embed="rId5"/>
          <a:stretch>
            <a:fillRect/>
          </a:stretch>
        </p:blipFill>
        <p:spPr>
          <a:xfrm>
            <a:off x="1649960" y="6030078"/>
            <a:ext cx="6784153" cy="3422095"/>
          </a:xfrm>
          <a:prstGeom prst="rect">
            <a:avLst/>
          </a:prstGeom>
        </p:spPr>
      </p:pic>
      <p:pic>
        <p:nvPicPr>
          <p:cNvPr id="14" name="Afbeelding 13">
            <a:extLst>
              <a:ext uri="{FF2B5EF4-FFF2-40B4-BE49-F238E27FC236}">
                <a16:creationId xmlns:a16="http://schemas.microsoft.com/office/drawing/2014/main" id="{416BF2EE-63AB-45C2-8E46-4CFBEADCC62F}"/>
              </a:ext>
            </a:extLst>
          </p:cNvPr>
          <p:cNvPicPr>
            <a:picLocks noChangeAspect="1"/>
          </p:cNvPicPr>
          <p:nvPr/>
        </p:nvPicPr>
        <p:blipFill>
          <a:blip r:embed="rId6"/>
          <a:stretch>
            <a:fillRect/>
          </a:stretch>
        </p:blipFill>
        <p:spPr>
          <a:xfrm>
            <a:off x="8932378" y="5924199"/>
            <a:ext cx="6660548" cy="3571940"/>
          </a:xfrm>
          <a:prstGeom prst="rect">
            <a:avLst/>
          </a:prstGeom>
        </p:spPr>
      </p:pic>
      <p:pic>
        <p:nvPicPr>
          <p:cNvPr id="15" name="Afbeelding 14">
            <a:extLst>
              <a:ext uri="{FF2B5EF4-FFF2-40B4-BE49-F238E27FC236}">
                <a16:creationId xmlns:a16="http://schemas.microsoft.com/office/drawing/2014/main" id="{6BE18BA6-3476-4843-902C-48FE08AC9BAF}"/>
              </a:ext>
            </a:extLst>
          </p:cNvPr>
          <p:cNvPicPr>
            <a:picLocks noChangeAspect="1"/>
          </p:cNvPicPr>
          <p:nvPr/>
        </p:nvPicPr>
        <p:blipFill>
          <a:blip r:embed="rId7"/>
          <a:stretch>
            <a:fillRect/>
          </a:stretch>
        </p:blipFill>
        <p:spPr>
          <a:xfrm>
            <a:off x="1642002" y="3006166"/>
            <a:ext cx="7006691" cy="948823"/>
          </a:xfrm>
          <a:prstGeom prst="rect">
            <a:avLst/>
          </a:prstGeom>
        </p:spPr>
      </p:pic>
      <p:sp>
        <p:nvSpPr>
          <p:cNvPr id="16" name="Rectangle 9">
            <a:extLst>
              <a:ext uri="{FF2B5EF4-FFF2-40B4-BE49-F238E27FC236}">
                <a16:creationId xmlns:a16="http://schemas.microsoft.com/office/drawing/2014/main" id="{0DFB594E-071E-45F6-B58D-FC4A5E924D02}"/>
              </a:ext>
            </a:extLst>
          </p:cNvPr>
          <p:cNvSpPr/>
          <p:nvPr/>
        </p:nvSpPr>
        <p:spPr>
          <a:xfrm>
            <a:off x="1866936" y="6042380"/>
            <a:ext cx="6254380" cy="574988"/>
          </a:xfrm>
          <a:prstGeom prst="rect">
            <a:avLst/>
          </a:prstGeom>
          <a:noFill/>
          <a:ln w="5715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al 16">
            <a:extLst>
              <a:ext uri="{FF2B5EF4-FFF2-40B4-BE49-F238E27FC236}">
                <a16:creationId xmlns:a16="http://schemas.microsoft.com/office/drawing/2014/main" id="{55B6D388-E419-4166-866D-B04FE191C7AF}"/>
              </a:ext>
            </a:extLst>
          </p:cNvPr>
          <p:cNvSpPr/>
          <p:nvPr/>
        </p:nvSpPr>
        <p:spPr>
          <a:xfrm>
            <a:off x="11993244" y="5245768"/>
            <a:ext cx="591787" cy="294794"/>
          </a:xfrm>
          <a:prstGeom prst="ellipse">
            <a:avLst/>
          </a:prstGeom>
          <a:noFill/>
          <a:ln w="31750">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Ovaal 17">
            <a:extLst>
              <a:ext uri="{FF2B5EF4-FFF2-40B4-BE49-F238E27FC236}">
                <a16:creationId xmlns:a16="http://schemas.microsoft.com/office/drawing/2014/main" id="{4AAFCB28-90D8-4D37-A41E-31CA6283312F}"/>
              </a:ext>
            </a:extLst>
          </p:cNvPr>
          <p:cNvSpPr/>
          <p:nvPr/>
        </p:nvSpPr>
        <p:spPr>
          <a:xfrm>
            <a:off x="11957149" y="8864417"/>
            <a:ext cx="591787" cy="294794"/>
          </a:xfrm>
          <a:prstGeom prst="ellipse">
            <a:avLst/>
          </a:prstGeom>
          <a:noFill/>
          <a:ln w="31750">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Ovaal 18">
            <a:extLst>
              <a:ext uri="{FF2B5EF4-FFF2-40B4-BE49-F238E27FC236}">
                <a16:creationId xmlns:a16="http://schemas.microsoft.com/office/drawing/2014/main" id="{CDED130F-E93E-4B2D-B231-1FE38FC3C16C}"/>
              </a:ext>
            </a:extLst>
          </p:cNvPr>
          <p:cNvSpPr/>
          <p:nvPr/>
        </p:nvSpPr>
        <p:spPr>
          <a:xfrm>
            <a:off x="4698232" y="8828946"/>
            <a:ext cx="591787" cy="294794"/>
          </a:xfrm>
          <a:prstGeom prst="ellipse">
            <a:avLst/>
          </a:prstGeom>
          <a:noFill/>
          <a:ln w="31750">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08547547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a:solidFill>
            <a:srgbClr val="80C0E0"/>
          </a:solidFill>
        </p:spPr>
        <p:txBody>
          <a:bodyPr/>
          <a:lstStyle/>
          <a:p>
            <a:r>
              <a:rPr lang="nl-BE" dirty="0"/>
              <a:t>Plenaire oefening</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662526"/>
          </a:xfrm>
        </p:spPr>
        <p:txBody>
          <a:bodyPr>
            <a:normAutofit/>
          </a:bodyPr>
          <a:lstStyle/>
          <a:p>
            <a:r>
              <a:rPr lang="nl-BE" b="1" dirty="0"/>
              <a:t>Stap 2. </a:t>
            </a:r>
            <a:r>
              <a:rPr lang="nl-BE" dirty="0"/>
              <a:t>Datacontrole</a:t>
            </a:r>
          </a:p>
          <a:p>
            <a:pPr lvl="1"/>
            <a:r>
              <a:rPr lang="nl-BE" b="1" dirty="0"/>
              <a:t>Inconsistentiecheck</a:t>
            </a:r>
            <a:r>
              <a:rPr lang="nl-BE" dirty="0"/>
              <a:t>:</a:t>
            </a:r>
          </a:p>
          <a:p>
            <a:pPr lvl="2"/>
            <a:r>
              <a:rPr lang="nl-BE" b="1" dirty="0">
                <a:solidFill>
                  <a:srgbClr val="C00000"/>
                </a:solidFill>
              </a:rPr>
              <a:t>Bij elk item ontbreken 724 waarden</a:t>
            </a:r>
            <a:r>
              <a:rPr lang="nl-BE" dirty="0"/>
              <a:t>: omdat studenten vragen rond financiële moeilijkheden niet kregen</a:t>
            </a:r>
          </a:p>
          <a:p>
            <a:pPr lvl="3"/>
            <a:r>
              <a:rPr lang="nl-BE" i="1" dirty="0"/>
              <a:t>Select Cases </a:t>
            </a:r>
            <a:r>
              <a:rPr lang="nl-BE" dirty="0"/>
              <a:t>(W1_ACT &gt; 1): enkel respondenten die geen student zijn</a:t>
            </a:r>
          </a:p>
          <a:p>
            <a:pPr lvl="2"/>
            <a:r>
              <a:rPr lang="nl-BE" dirty="0">
                <a:solidFill>
                  <a:srgbClr val="C00000"/>
                </a:solidFill>
                <a:highlight>
                  <a:srgbClr val="FFFF00"/>
                </a:highlight>
              </a:rPr>
              <a:t>Zijn alle items in dezelfde richting geformuleerd zodat hoge scores verwijzen naar hoge mate van financiële moeilijkheden?</a:t>
            </a:r>
          </a:p>
          <a:p>
            <a:pPr lvl="3"/>
            <a:endParaRPr lang="nl-BE" dirty="0"/>
          </a:p>
          <a:p>
            <a:endParaRPr lang="nl-BE" dirty="0"/>
          </a:p>
        </p:txBody>
      </p:sp>
      <p:sp>
        <p:nvSpPr>
          <p:cNvPr id="11" name="Tijdelijke aanduiding voor dianummer 3">
            <a:extLst>
              <a:ext uri="{FF2B5EF4-FFF2-40B4-BE49-F238E27FC236}">
                <a16:creationId xmlns:a16="http://schemas.microsoft.com/office/drawing/2014/main" id="{E92B4307-79E9-4424-B212-09EC974E3AE2}"/>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134</a:t>
            </a:fld>
            <a:endParaRPr lang="en-GB" noProof="0" dirty="0"/>
          </a:p>
        </p:txBody>
      </p:sp>
      <p:sp>
        <p:nvSpPr>
          <p:cNvPr id="8" name="Tijdelijke aanduiding voor inhoud 7">
            <a:extLst>
              <a:ext uri="{FF2B5EF4-FFF2-40B4-BE49-F238E27FC236}">
                <a16:creationId xmlns:a16="http://schemas.microsoft.com/office/drawing/2014/main" id="{F5AC3D54-14DA-4AEA-ACC3-67D7E65F22B3}"/>
              </a:ext>
            </a:extLst>
          </p:cNvPr>
          <p:cNvSpPr>
            <a:spLocks noGrp="1"/>
          </p:cNvSpPr>
          <p:nvPr>
            <p:ph idx="13"/>
          </p:nvPr>
        </p:nvSpPr>
        <p:spPr/>
        <p:txBody>
          <a:bodyPr/>
          <a:lstStyle/>
          <a:p>
            <a:endParaRPr lang="nl-BE"/>
          </a:p>
        </p:txBody>
      </p:sp>
      <p:pic>
        <p:nvPicPr>
          <p:cNvPr id="2" name="Afbeelding 1">
            <a:extLst>
              <a:ext uri="{FF2B5EF4-FFF2-40B4-BE49-F238E27FC236}">
                <a16:creationId xmlns:a16="http://schemas.microsoft.com/office/drawing/2014/main" id="{5713B0E2-C169-4432-77C5-BB16757DE4F6}"/>
              </a:ext>
            </a:extLst>
          </p:cNvPr>
          <p:cNvPicPr>
            <a:picLocks noChangeAspect="1"/>
          </p:cNvPicPr>
          <p:nvPr/>
        </p:nvPicPr>
        <p:blipFill>
          <a:blip r:embed="rId2"/>
          <a:stretch>
            <a:fillRect/>
          </a:stretch>
        </p:blipFill>
        <p:spPr>
          <a:xfrm>
            <a:off x="5276619" y="5792905"/>
            <a:ext cx="6785436" cy="3426249"/>
          </a:xfrm>
          <a:prstGeom prst="rect">
            <a:avLst/>
          </a:prstGeom>
        </p:spPr>
      </p:pic>
    </p:spTree>
    <p:extLst>
      <p:ext uri="{BB962C8B-B14F-4D97-AF65-F5344CB8AC3E}">
        <p14:creationId xmlns:p14="http://schemas.microsoft.com/office/powerpoint/2010/main" val="180855470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a:solidFill>
            <a:srgbClr val="80C0E0"/>
          </a:solidFill>
        </p:spPr>
        <p:txBody>
          <a:bodyPr/>
          <a:lstStyle/>
          <a:p>
            <a:r>
              <a:rPr lang="nl-BE" dirty="0"/>
              <a:t>Plenaire oefening</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662526"/>
          </a:xfrm>
        </p:spPr>
        <p:txBody>
          <a:bodyPr>
            <a:normAutofit/>
          </a:bodyPr>
          <a:lstStyle/>
          <a:p>
            <a:r>
              <a:rPr lang="nl-BE" b="1" dirty="0"/>
              <a:t>Stap 2. </a:t>
            </a:r>
            <a:r>
              <a:rPr lang="nl-BE" dirty="0"/>
              <a:t>Datacontrole</a:t>
            </a:r>
          </a:p>
          <a:p>
            <a:pPr lvl="1"/>
            <a:r>
              <a:rPr lang="nl-BE" b="1" dirty="0"/>
              <a:t>Inconsistentiecheck</a:t>
            </a:r>
            <a:r>
              <a:rPr lang="nl-BE" dirty="0"/>
              <a:t>:</a:t>
            </a:r>
          </a:p>
          <a:p>
            <a:pPr lvl="2"/>
            <a:r>
              <a:rPr lang="nl-BE" dirty="0"/>
              <a:t>Bij elk item ontbreken 724 waarden: omdat studenten vragen rond financiële moeilijkheden niet kregen</a:t>
            </a:r>
          </a:p>
          <a:p>
            <a:pPr lvl="3"/>
            <a:r>
              <a:rPr lang="nl-BE" b="1" i="1" dirty="0">
                <a:solidFill>
                  <a:srgbClr val="C00000"/>
                </a:solidFill>
              </a:rPr>
              <a:t>Select Cases </a:t>
            </a:r>
            <a:r>
              <a:rPr lang="nl-BE" b="1" dirty="0">
                <a:solidFill>
                  <a:srgbClr val="C00000"/>
                </a:solidFill>
              </a:rPr>
              <a:t>(W1_ACT &gt; 1): enkel respondenten die geen student zijn</a:t>
            </a:r>
          </a:p>
          <a:p>
            <a:pPr lvl="2"/>
            <a:r>
              <a:rPr lang="nl-BE" dirty="0">
                <a:solidFill>
                  <a:srgbClr val="C00000"/>
                </a:solidFill>
                <a:highlight>
                  <a:srgbClr val="FFFF00"/>
                </a:highlight>
              </a:rPr>
              <a:t>Item in omgekeerde richting:</a:t>
            </a:r>
          </a:p>
          <a:p>
            <a:pPr lvl="3"/>
            <a:r>
              <a:rPr lang="nl-BE" dirty="0"/>
              <a:t>Eerst </a:t>
            </a:r>
            <a:r>
              <a:rPr lang="nl-BE" dirty="0" err="1"/>
              <a:t>hercoderen</a:t>
            </a:r>
            <a:r>
              <a:rPr lang="nl-BE" dirty="0"/>
              <a:t>, voor schaalvariabele gemaakt wordt</a:t>
            </a:r>
          </a:p>
          <a:p>
            <a:pPr lvl="3"/>
            <a:r>
              <a:rPr lang="nl-BE" dirty="0"/>
              <a:t>Hogere score = meer financiële stress</a:t>
            </a:r>
          </a:p>
          <a:p>
            <a:pPr lvl="3"/>
            <a:endParaRPr lang="nl-BE" dirty="0"/>
          </a:p>
          <a:p>
            <a:endParaRPr lang="nl-BE" dirty="0"/>
          </a:p>
        </p:txBody>
      </p:sp>
      <p:sp>
        <p:nvSpPr>
          <p:cNvPr id="11" name="Tijdelijke aanduiding voor dianummer 3">
            <a:extLst>
              <a:ext uri="{FF2B5EF4-FFF2-40B4-BE49-F238E27FC236}">
                <a16:creationId xmlns:a16="http://schemas.microsoft.com/office/drawing/2014/main" id="{E92B4307-79E9-4424-B212-09EC974E3AE2}"/>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135</a:t>
            </a:fld>
            <a:endParaRPr lang="en-GB" noProof="0" dirty="0"/>
          </a:p>
        </p:txBody>
      </p:sp>
      <p:sp>
        <p:nvSpPr>
          <p:cNvPr id="8" name="Tijdelijke aanduiding voor inhoud 7">
            <a:extLst>
              <a:ext uri="{FF2B5EF4-FFF2-40B4-BE49-F238E27FC236}">
                <a16:creationId xmlns:a16="http://schemas.microsoft.com/office/drawing/2014/main" id="{F5AC3D54-14DA-4AEA-ACC3-67D7E65F22B3}"/>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44889048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3110EB-E970-4C56-9FC0-BC2CFFA24651}"/>
              </a:ext>
            </a:extLst>
          </p:cNvPr>
          <p:cNvSpPr>
            <a:spLocks noGrp="1"/>
          </p:cNvSpPr>
          <p:nvPr>
            <p:ph type="title"/>
          </p:nvPr>
        </p:nvSpPr>
        <p:spPr>
          <a:solidFill>
            <a:srgbClr val="80C0E0"/>
          </a:solidFill>
        </p:spPr>
        <p:txBody>
          <a:bodyPr/>
          <a:lstStyle/>
          <a:p>
            <a:r>
              <a:rPr lang="nl-BE" dirty="0"/>
              <a:t>Oefeningen</a:t>
            </a:r>
          </a:p>
        </p:txBody>
      </p:sp>
      <p:sp>
        <p:nvSpPr>
          <p:cNvPr id="4" name="Tijdelijke aanduiding voor dianummer 3">
            <a:extLst>
              <a:ext uri="{FF2B5EF4-FFF2-40B4-BE49-F238E27FC236}">
                <a16:creationId xmlns:a16="http://schemas.microsoft.com/office/drawing/2014/main" id="{52C20ADF-C694-4B5F-8229-2133D7C1E116}"/>
              </a:ext>
            </a:extLst>
          </p:cNvPr>
          <p:cNvSpPr>
            <a:spLocks noGrp="1"/>
          </p:cNvSpPr>
          <p:nvPr>
            <p:ph type="sldNum" sz="quarter" idx="12"/>
          </p:nvPr>
        </p:nvSpPr>
        <p:spPr/>
        <p:txBody>
          <a:bodyPr/>
          <a:lstStyle/>
          <a:p>
            <a:fld id="{7AE184E0-0BD4-4705-A12B-9B71DDE63301}" type="slidenum">
              <a:rPr lang="en-GB" noProof="0" smtClean="0"/>
              <a:t>136</a:t>
            </a:fld>
            <a:endParaRPr lang="en-GB" noProof="0" dirty="0"/>
          </a:p>
        </p:txBody>
      </p:sp>
      <p:sp>
        <p:nvSpPr>
          <p:cNvPr id="5" name="Tijdelijke aanduiding voor inhoud 4">
            <a:extLst>
              <a:ext uri="{FF2B5EF4-FFF2-40B4-BE49-F238E27FC236}">
                <a16:creationId xmlns:a16="http://schemas.microsoft.com/office/drawing/2014/main" id="{093D19EE-0EDB-478E-8AE4-A0CBAA2F31E0}"/>
              </a:ext>
            </a:extLst>
          </p:cNvPr>
          <p:cNvSpPr>
            <a:spLocks noGrp="1"/>
          </p:cNvSpPr>
          <p:nvPr>
            <p:ph idx="13"/>
          </p:nvPr>
        </p:nvSpPr>
        <p:spPr/>
        <p:txBody>
          <a:bodyPr/>
          <a:lstStyle/>
          <a:p>
            <a:endParaRPr lang="nl-BE"/>
          </a:p>
        </p:txBody>
      </p:sp>
      <p:sp>
        <p:nvSpPr>
          <p:cNvPr id="9" name="Tijdelijke aanduiding voor inhoud 5">
            <a:extLst>
              <a:ext uri="{FF2B5EF4-FFF2-40B4-BE49-F238E27FC236}">
                <a16:creationId xmlns:a16="http://schemas.microsoft.com/office/drawing/2014/main" id="{2CCEE20B-D519-4C0B-B24D-E649CAFE8642}"/>
              </a:ext>
            </a:extLst>
          </p:cNvPr>
          <p:cNvSpPr txBox="1">
            <a:spLocks/>
          </p:cNvSpPr>
          <p:nvPr/>
        </p:nvSpPr>
        <p:spPr>
          <a:xfrm>
            <a:off x="327069" y="1816273"/>
            <a:ext cx="16858641" cy="6864264"/>
          </a:xfrm>
          <a:prstGeom prst="rect">
            <a:avLst/>
          </a:prstGeom>
        </p:spPr>
        <p:txBody>
          <a:bodyPr vert="horz" lIns="91440" tIns="45720" rIns="91440" bIns="45720" rtlCol="0">
            <a:normAutofit/>
          </a:bodyPr>
          <a:lstStyle>
            <a:lvl1pPr marL="536400" indent="-450000" algn="l" defTabSz="457200" rtl="0" eaLnBrk="1" latinLnBrk="0" hangingPunct="1">
              <a:lnSpc>
                <a:spcPct val="120000"/>
              </a:lnSpc>
              <a:spcBef>
                <a:spcPts val="30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1170000" indent="-450000" algn="l" defTabSz="457200" rtl="0" eaLnBrk="1" latinLnBrk="0" hangingPunct="1">
              <a:lnSpc>
                <a:spcPct val="120000"/>
              </a:lnSpc>
              <a:spcBef>
                <a:spcPts val="300"/>
              </a:spcBef>
              <a:buFont typeface="Wingdings" panose="05000000000000000000" pitchFamily="2" charset="2"/>
              <a:buChar char="Ø"/>
              <a:tabLst/>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756800" indent="-450000" algn="l" defTabSz="457200" rtl="0" eaLnBrk="1" latinLnBrk="0" hangingPunct="1">
              <a:lnSpc>
                <a:spcPct val="120000"/>
              </a:lnSpc>
              <a:spcBef>
                <a:spcPts val="30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2329200" indent="-550800" algn="l" defTabSz="457200" rtl="0" eaLnBrk="1" latinLnBrk="0" hangingPunct="1">
              <a:lnSpc>
                <a:spcPct val="120000"/>
              </a:lnSpc>
              <a:spcBef>
                <a:spcPts val="30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962800" indent="-442800" algn="l" defTabSz="457200" rtl="0" eaLnBrk="1" latinLnBrk="0" hangingPunct="1">
              <a:lnSpc>
                <a:spcPct val="120000"/>
              </a:lnSpc>
              <a:spcBef>
                <a:spcPts val="30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r>
              <a:rPr lang="nl-BE" b="1" i="1" dirty="0"/>
              <a:t>Select Cases</a:t>
            </a:r>
            <a:endParaRPr lang="nl-BE" i="1" dirty="0"/>
          </a:p>
        </p:txBody>
      </p:sp>
      <p:pic>
        <p:nvPicPr>
          <p:cNvPr id="13" name="Afbeelding 12">
            <a:extLst>
              <a:ext uri="{FF2B5EF4-FFF2-40B4-BE49-F238E27FC236}">
                <a16:creationId xmlns:a16="http://schemas.microsoft.com/office/drawing/2014/main" id="{3B9D1483-88C7-43D3-A9D4-6C1BF7D7F6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4443" y="2353497"/>
            <a:ext cx="7767262" cy="2523303"/>
          </a:xfrm>
          <a:prstGeom prst="rect">
            <a:avLst/>
          </a:prstGeom>
        </p:spPr>
      </p:pic>
      <p:pic>
        <p:nvPicPr>
          <p:cNvPr id="14" name="Afbeelding 13">
            <a:extLst>
              <a:ext uri="{FF2B5EF4-FFF2-40B4-BE49-F238E27FC236}">
                <a16:creationId xmlns:a16="http://schemas.microsoft.com/office/drawing/2014/main" id="{CFBC12A1-0ACE-4521-A0A8-B0161BE0E9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7765" y="6604972"/>
            <a:ext cx="7773843" cy="2215052"/>
          </a:xfrm>
          <a:prstGeom prst="rect">
            <a:avLst/>
          </a:prstGeom>
        </p:spPr>
      </p:pic>
      <p:sp>
        <p:nvSpPr>
          <p:cNvPr id="15" name="Pijl: omlaag 14">
            <a:extLst>
              <a:ext uri="{FF2B5EF4-FFF2-40B4-BE49-F238E27FC236}">
                <a16:creationId xmlns:a16="http://schemas.microsoft.com/office/drawing/2014/main" id="{202C4D04-AE32-47CB-931F-EB4DFA3E3290}"/>
              </a:ext>
            </a:extLst>
          </p:cNvPr>
          <p:cNvSpPr/>
          <p:nvPr/>
        </p:nvSpPr>
        <p:spPr>
          <a:xfrm>
            <a:off x="12494777" y="5105886"/>
            <a:ext cx="596900" cy="1270000"/>
          </a:xfrm>
          <a:prstGeom prst="downArrow">
            <a:avLst/>
          </a:prstGeom>
          <a:noFill/>
          <a:ln w="31750">
            <a:solidFill>
              <a:srgbClr val="1E6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3" name="Afbeelding 2">
            <a:extLst>
              <a:ext uri="{FF2B5EF4-FFF2-40B4-BE49-F238E27FC236}">
                <a16:creationId xmlns:a16="http://schemas.microsoft.com/office/drawing/2014/main" id="{41ABC812-42F4-4AD8-9381-523D374134EA}"/>
              </a:ext>
            </a:extLst>
          </p:cNvPr>
          <p:cNvPicPr>
            <a:picLocks noChangeAspect="1"/>
          </p:cNvPicPr>
          <p:nvPr/>
        </p:nvPicPr>
        <p:blipFill>
          <a:blip r:embed="rId4"/>
          <a:stretch>
            <a:fillRect/>
          </a:stretch>
        </p:blipFill>
        <p:spPr>
          <a:xfrm>
            <a:off x="1351775" y="2841085"/>
            <a:ext cx="6095772" cy="4071429"/>
          </a:xfrm>
          <a:prstGeom prst="rect">
            <a:avLst/>
          </a:prstGeom>
        </p:spPr>
      </p:pic>
    </p:spTree>
    <p:extLst>
      <p:ext uri="{BB962C8B-B14F-4D97-AF65-F5344CB8AC3E}">
        <p14:creationId xmlns:p14="http://schemas.microsoft.com/office/powerpoint/2010/main" val="13942748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3110EB-E970-4C56-9FC0-BC2CFFA24651}"/>
              </a:ext>
            </a:extLst>
          </p:cNvPr>
          <p:cNvSpPr>
            <a:spLocks noGrp="1"/>
          </p:cNvSpPr>
          <p:nvPr>
            <p:ph type="title"/>
          </p:nvPr>
        </p:nvSpPr>
        <p:spPr>
          <a:solidFill>
            <a:srgbClr val="80C0E0"/>
          </a:solidFill>
        </p:spPr>
        <p:txBody>
          <a:bodyPr/>
          <a:lstStyle/>
          <a:p>
            <a:r>
              <a:rPr lang="nl-BE" dirty="0"/>
              <a:t>Oefeningen</a:t>
            </a:r>
          </a:p>
        </p:txBody>
      </p:sp>
      <p:sp>
        <p:nvSpPr>
          <p:cNvPr id="4" name="Tijdelijke aanduiding voor dianummer 3">
            <a:extLst>
              <a:ext uri="{FF2B5EF4-FFF2-40B4-BE49-F238E27FC236}">
                <a16:creationId xmlns:a16="http://schemas.microsoft.com/office/drawing/2014/main" id="{52C20ADF-C694-4B5F-8229-2133D7C1E116}"/>
              </a:ext>
            </a:extLst>
          </p:cNvPr>
          <p:cNvSpPr>
            <a:spLocks noGrp="1"/>
          </p:cNvSpPr>
          <p:nvPr>
            <p:ph type="sldNum" sz="quarter" idx="12"/>
          </p:nvPr>
        </p:nvSpPr>
        <p:spPr/>
        <p:txBody>
          <a:bodyPr/>
          <a:lstStyle/>
          <a:p>
            <a:fld id="{7AE184E0-0BD4-4705-A12B-9B71DDE63301}" type="slidenum">
              <a:rPr lang="en-GB" noProof="0" smtClean="0"/>
              <a:t>137</a:t>
            </a:fld>
            <a:endParaRPr lang="en-GB" noProof="0" dirty="0"/>
          </a:p>
        </p:txBody>
      </p:sp>
      <p:sp>
        <p:nvSpPr>
          <p:cNvPr id="5" name="Tijdelijke aanduiding voor inhoud 4">
            <a:extLst>
              <a:ext uri="{FF2B5EF4-FFF2-40B4-BE49-F238E27FC236}">
                <a16:creationId xmlns:a16="http://schemas.microsoft.com/office/drawing/2014/main" id="{093D19EE-0EDB-478E-8AE4-A0CBAA2F31E0}"/>
              </a:ext>
            </a:extLst>
          </p:cNvPr>
          <p:cNvSpPr>
            <a:spLocks noGrp="1"/>
          </p:cNvSpPr>
          <p:nvPr>
            <p:ph idx="13"/>
          </p:nvPr>
        </p:nvSpPr>
        <p:spPr/>
        <p:txBody>
          <a:bodyPr/>
          <a:lstStyle/>
          <a:p>
            <a:endParaRPr lang="nl-BE"/>
          </a:p>
        </p:txBody>
      </p:sp>
      <p:sp>
        <p:nvSpPr>
          <p:cNvPr id="9" name="Tijdelijke aanduiding voor inhoud 5">
            <a:extLst>
              <a:ext uri="{FF2B5EF4-FFF2-40B4-BE49-F238E27FC236}">
                <a16:creationId xmlns:a16="http://schemas.microsoft.com/office/drawing/2014/main" id="{2CCEE20B-D519-4C0B-B24D-E649CAFE8642}"/>
              </a:ext>
            </a:extLst>
          </p:cNvPr>
          <p:cNvSpPr txBox="1">
            <a:spLocks/>
          </p:cNvSpPr>
          <p:nvPr/>
        </p:nvSpPr>
        <p:spPr>
          <a:xfrm>
            <a:off x="327069" y="1816273"/>
            <a:ext cx="16858641" cy="6864264"/>
          </a:xfrm>
          <a:prstGeom prst="rect">
            <a:avLst/>
          </a:prstGeom>
        </p:spPr>
        <p:txBody>
          <a:bodyPr vert="horz" lIns="91440" tIns="45720" rIns="91440" bIns="45720" rtlCol="0">
            <a:normAutofit/>
          </a:bodyPr>
          <a:lstStyle>
            <a:lvl1pPr marL="536400" indent="-450000" algn="l" defTabSz="457200" rtl="0" eaLnBrk="1" latinLnBrk="0" hangingPunct="1">
              <a:lnSpc>
                <a:spcPct val="120000"/>
              </a:lnSpc>
              <a:spcBef>
                <a:spcPts val="30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1170000" indent="-450000" algn="l" defTabSz="457200" rtl="0" eaLnBrk="1" latinLnBrk="0" hangingPunct="1">
              <a:lnSpc>
                <a:spcPct val="120000"/>
              </a:lnSpc>
              <a:spcBef>
                <a:spcPts val="300"/>
              </a:spcBef>
              <a:buFont typeface="Wingdings" panose="05000000000000000000" pitchFamily="2" charset="2"/>
              <a:buChar char="Ø"/>
              <a:tabLst/>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756800" indent="-450000" algn="l" defTabSz="457200" rtl="0" eaLnBrk="1" latinLnBrk="0" hangingPunct="1">
              <a:lnSpc>
                <a:spcPct val="120000"/>
              </a:lnSpc>
              <a:spcBef>
                <a:spcPts val="30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2329200" indent="-550800" algn="l" defTabSz="457200" rtl="0" eaLnBrk="1" latinLnBrk="0" hangingPunct="1">
              <a:lnSpc>
                <a:spcPct val="120000"/>
              </a:lnSpc>
              <a:spcBef>
                <a:spcPts val="30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962800" indent="-442800" algn="l" defTabSz="457200" rtl="0" eaLnBrk="1" latinLnBrk="0" hangingPunct="1">
              <a:lnSpc>
                <a:spcPct val="120000"/>
              </a:lnSpc>
              <a:spcBef>
                <a:spcPts val="30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r>
              <a:rPr lang="nl-BE" b="1" i="1" dirty="0" err="1"/>
              <a:t>Recode</a:t>
            </a:r>
            <a:r>
              <a:rPr lang="nl-BE" b="1" i="1" dirty="0"/>
              <a:t> </a:t>
            </a:r>
            <a:r>
              <a:rPr lang="nl-BE" b="1" dirty="0"/>
              <a:t>en </a:t>
            </a:r>
            <a:r>
              <a:rPr lang="nl-BE" b="1" i="1" dirty="0" err="1"/>
              <a:t>Compute</a:t>
            </a:r>
            <a:endParaRPr lang="nl-BE" i="1" dirty="0"/>
          </a:p>
        </p:txBody>
      </p:sp>
      <p:pic>
        <p:nvPicPr>
          <p:cNvPr id="10" name="Afbeelding 9">
            <a:extLst>
              <a:ext uri="{FF2B5EF4-FFF2-40B4-BE49-F238E27FC236}">
                <a16:creationId xmlns:a16="http://schemas.microsoft.com/office/drawing/2014/main" id="{C52844F0-2DE0-4930-ACE9-A796B95A1BF0}"/>
              </a:ext>
            </a:extLst>
          </p:cNvPr>
          <p:cNvPicPr>
            <a:picLocks noChangeAspect="1"/>
          </p:cNvPicPr>
          <p:nvPr/>
        </p:nvPicPr>
        <p:blipFill>
          <a:blip r:embed="rId2"/>
          <a:stretch>
            <a:fillRect/>
          </a:stretch>
        </p:blipFill>
        <p:spPr>
          <a:xfrm>
            <a:off x="958060" y="2727343"/>
            <a:ext cx="12543538" cy="5008961"/>
          </a:xfrm>
          <a:prstGeom prst="rect">
            <a:avLst/>
          </a:prstGeom>
        </p:spPr>
      </p:pic>
    </p:spTree>
    <p:extLst>
      <p:ext uri="{BB962C8B-B14F-4D97-AF65-F5344CB8AC3E}">
        <p14:creationId xmlns:p14="http://schemas.microsoft.com/office/powerpoint/2010/main" val="17694583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a:solidFill>
            <a:srgbClr val="80C0E0"/>
          </a:solidFill>
        </p:spPr>
        <p:txBody>
          <a:bodyPr/>
          <a:lstStyle/>
          <a:p>
            <a:r>
              <a:rPr lang="nl-BE" dirty="0"/>
              <a:t>Oefeningen</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662526"/>
          </a:xfrm>
        </p:spPr>
        <p:txBody>
          <a:bodyPr>
            <a:normAutofit/>
          </a:bodyPr>
          <a:lstStyle/>
          <a:p>
            <a:r>
              <a:rPr lang="nl-BE" b="1" dirty="0"/>
              <a:t>Stap 2. </a:t>
            </a:r>
            <a:r>
              <a:rPr lang="nl-BE" dirty="0"/>
              <a:t>Datacontrole</a:t>
            </a:r>
          </a:p>
          <a:p>
            <a:pPr lvl="1"/>
            <a:r>
              <a:rPr lang="nl-BE" b="1" dirty="0"/>
              <a:t>Assumptiecheck:</a:t>
            </a:r>
          </a:p>
          <a:p>
            <a:pPr marL="1821150" lvl="2" indent="-514350">
              <a:buFont typeface="+mj-lt"/>
              <a:buAutoNum type="arabicPeriod"/>
            </a:pPr>
            <a:r>
              <a:rPr lang="nl-BE" dirty="0" err="1"/>
              <a:t>Afh</a:t>
            </a:r>
            <a:r>
              <a:rPr lang="nl-BE" dirty="0"/>
              <a:t>. variabele metrisch: </a:t>
            </a:r>
            <a:r>
              <a:rPr lang="nl-BE" b="1" dirty="0"/>
              <a:t>OK</a:t>
            </a:r>
          </a:p>
          <a:p>
            <a:pPr marL="1821150" lvl="2" indent="-514350">
              <a:buFont typeface="+mj-lt"/>
              <a:buAutoNum type="arabicPeriod"/>
            </a:pPr>
            <a:r>
              <a:rPr lang="nl-BE" dirty="0" err="1"/>
              <a:t>Onafh</a:t>
            </a:r>
            <a:r>
              <a:rPr lang="nl-BE" dirty="0"/>
              <a:t>. variabele categorisch: </a:t>
            </a:r>
            <a:r>
              <a:rPr lang="nl-BE" b="1" dirty="0"/>
              <a:t>OK</a:t>
            </a:r>
          </a:p>
          <a:p>
            <a:pPr marL="1821150" lvl="2" indent="-514350">
              <a:buFont typeface="+mj-lt"/>
              <a:buAutoNum type="arabicPeriod"/>
            </a:pPr>
            <a:r>
              <a:rPr lang="nl-BE" dirty="0"/>
              <a:t>Onafhankelijke groepen: </a:t>
            </a:r>
            <a:r>
              <a:rPr lang="nl-BE" b="1" dirty="0"/>
              <a:t>OK</a:t>
            </a:r>
          </a:p>
          <a:p>
            <a:pPr marL="1821150" lvl="2" indent="-514350">
              <a:buFont typeface="+mj-lt"/>
              <a:buAutoNum type="arabicPeriod"/>
            </a:pPr>
            <a:r>
              <a:rPr lang="nl-BE" dirty="0"/>
              <a:t>Normaliteit:</a:t>
            </a:r>
          </a:p>
          <a:p>
            <a:pPr marL="2393550" lvl="3" indent="-514350"/>
            <a:r>
              <a:rPr lang="nl-BE" dirty="0"/>
              <a:t>CLS: n van elke groep &gt; 100</a:t>
            </a:r>
          </a:p>
          <a:p>
            <a:pPr marL="2393550" lvl="3" indent="-514350"/>
            <a:r>
              <a:rPr lang="nl-BE" dirty="0"/>
              <a:t>Is dat nog zo na </a:t>
            </a:r>
            <a:r>
              <a:rPr lang="nl-BE" i="1" dirty="0"/>
              <a:t>Select Cases</a:t>
            </a:r>
            <a:r>
              <a:rPr lang="nl-BE" dirty="0"/>
              <a:t>?</a:t>
            </a:r>
          </a:p>
          <a:p>
            <a:pPr marL="2393550" lvl="3" indent="-514350"/>
            <a:r>
              <a:rPr lang="nl-BE" dirty="0"/>
              <a:t>Checken via frequentietabel: </a:t>
            </a:r>
            <a:r>
              <a:rPr lang="nl-BE" b="1" dirty="0"/>
              <a:t>OK!</a:t>
            </a:r>
          </a:p>
          <a:p>
            <a:pPr marL="1821150" lvl="2" indent="-514350">
              <a:buFont typeface="+mj-lt"/>
              <a:buAutoNum type="arabicPeriod"/>
            </a:pPr>
            <a:endParaRPr lang="nl-BE" dirty="0"/>
          </a:p>
          <a:p>
            <a:pPr marL="1821150" lvl="2" indent="-514350">
              <a:buFont typeface="+mj-lt"/>
              <a:buAutoNum type="arabicPeriod"/>
            </a:pPr>
            <a:r>
              <a:rPr lang="nl-BE" dirty="0"/>
              <a:t>Homogeniteit van varianties: </a:t>
            </a:r>
            <a:r>
              <a:rPr lang="nl-BE" b="1" dirty="0"/>
              <a:t>Levene toets in output</a:t>
            </a:r>
          </a:p>
          <a:p>
            <a:pPr lvl="2"/>
            <a:endParaRPr lang="nl-BE" dirty="0"/>
          </a:p>
          <a:p>
            <a:endParaRPr lang="nl-BE" dirty="0"/>
          </a:p>
        </p:txBody>
      </p:sp>
      <p:sp>
        <p:nvSpPr>
          <p:cNvPr id="11" name="Tijdelijke aanduiding voor dianummer 3">
            <a:extLst>
              <a:ext uri="{FF2B5EF4-FFF2-40B4-BE49-F238E27FC236}">
                <a16:creationId xmlns:a16="http://schemas.microsoft.com/office/drawing/2014/main" id="{E92B4307-79E9-4424-B212-09EC974E3AE2}"/>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138</a:t>
            </a:fld>
            <a:endParaRPr lang="en-GB" noProof="0" dirty="0"/>
          </a:p>
        </p:txBody>
      </p:sp>
      <p:sp>
        <p:nvSpPr>
          <p:cNvPr id="8" name="Tijdelijke aanduiding voor inhoud 7">
            <a:extLst>
              <a:ext uri="{FF2B5EF4-FFF2-40B4-BE49-F238E27FC236}">
                <a16:creationId xmlns:a16="http://schemas.microsoft.com/office/drawing/2014/main" id="{F5AC3D54-14DA-4AEA-ACC3-67D7E65F22B3}"/>
              </a:ext>
            </a:extLst>
          </p:cNvPr>
          <p:cNvSpPr>
            <a:spLocks noGrp="1"/>
          </p:cNvSpPr>
          <p:nvPr>
            <p:ph idx="13"/>
          </p:nvPr>
        </p:nvSpPr>
        <p:spPr/>
        <p:txBody>
          <a:bodyPr/>
          <a:lstStyle/>
          <a:p>
            <a:endParaRPr lang="nl-BE"/>
          </a:p>
        </p:txBody>
      </p:sp>
      <p:pic>
        <p:nvPicPr>
          <p:cNvPr id="2" name="Afbeelding 1">
            <a:extLst>
              <a:ext uri="{FF2B5EF4-FFF2-40B4-BE49-F238E27FC236}">
                <a16:creationId xmlns:a16="http://schemas.microsoft.com/office/drawing/2014/main" id="{365028ED-BE13-449C-BCEA-A42A52309603}"/>
              </a:ext>
            </a:extLst>
          </p:cNvPr>
          <p:cNvPicPr>
            <a:picLocks noChangeAspect="1"/>
          </p:cNvPicPr>
          <p:nvPr/>
        </p:nvPicPr>
        <p:blipFill>
          <a:blip r:embed="rId2"/>
          <a:stretch>
            <a:fillRect/>
          </a:stretch>
        </p:blipFill>
        <p:spPr>
          <a:xfrm>
            <a:off x="9535951" y="4876800"/>
            <a:ext cx="7303952" cy="2284496"/>
          </a:xfrm>
          <a:prstGeom prst="rect">
            <a:avLst/>
          </a:prstGeom>
        </p:spPr>
      </p:pic>
      <p:sp>
        <p:nvSpPr>
          <p:cNvPr id="10" name="Rechthoek 9">
            <a:extLst>
              <a:ext uri="{FF2B5EF4-FFF2-40B4-BE49-F238E27FC236}">
                <a16:creationId xmlns:a16="http://schemas.microsoft.com/office/drawing/2014/main" id="{BA007329-FF97-45BE-B958-50041D2FC100}"/>
              </a:ext>
            </a:extLst>
          </p:cNvPr>
          <p:cNvSpPr/>
          <p:nvPr/>
        </p:nvSpPr>
        <p:spPr>
          <a:xfrm>
            <a:off x="11377314" y="6019048"/>
            <a:ext cx="1231781" cy="670510"/>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99295889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a:solidFill>
            <a:srgbClr val="80C0E0"/>
          </a:solidFill>
        </p:spPr>
        <p:txBody>
          <a:bodyPr/>
          <a:lstStyle/>
          <a:p>
            <a:r>
              <a:rPr lang="nl-BE" dirty="0"/>
              <a:t>Oefeningen</a:t>
            </a:r>
          </a:p>
        </p:txBody>
      </p:sp>
      <mc:AlternateContent xmlns:mc="http://schemas.openxmlformats.org/markup-compatibility/2006" xmlns:a14="http://schemas.microsoft.com/office/drawing/2010/main">
        <mc:Choice Requires="a14">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Stap 3. </a:t>
                </a:r>
                <a:r>
                  <a:rPr lang="nl-BE" dirty="0"/>
                  <a:t>Hypothesen formuleren</a:t>
                </a:r>
              </a:p>
              <a:p>
                <a:pPr lvl="1"/>
                <a:r>
                  <a:rPr lang="nl-BE" dirty="0"/>
                  <a:t>Best tweezijdig toetsen!</a:t>
                </a:r>
              </a:p>
              <a:p>
                <a:endParaRPr lang="nl-BE" dirty="0"/>
              </a:p>
              <a:p>
                <a:pPr marL="720000" lvl="1" indent="0">
                  <a:buNone/>
                </a:pPr>
                <a:r>
                  <a:rPr lang="nl-BE" b="1" dirty="0"/>
                  <a:t>	H</a:t>
                </a:r>
                <a:r>
                  <a:rPr lang="nl-BE" b="1" baseline="-25000" dirty="0"/>
                  <a:t>0</a:t>
                </a:r>
                <a:r>
                  <a:rPr lang="nl-BE" b="1" dirty="0"/>
                  <a:t>:	</a:t>
                </a:r>
                <a:r>
                  <a:rPr lang="nl-BE" i="1" dirty="0"/>
                  <a:t>Er is geen verband tussen geslacht en financiële stress: mannen en vrouwen 					verschillen niet van elkaar op vlak van financiële stress.</a:t>
                </a:r>
                <a:br>
                  <a:rPr lang="nl-BE" i="1" dirty="0"/>
                </a:br>
                <a:endParaRPr lang="nl-BE" b="1" dirty="0"/>
              </a:p>
              <a:p>
                <a:pPr marL="720000" lvl="1" indent="0">
                  <a:buNone/>
                </a:pPr>
                <a:r>
                  <a:rPr lang="nl-BE" b="1" dirty="0"/>
                  <a:t>	H</a:t>
                </a:r>
                <a:r>
                  <a:rPr lang="nl-BE" b="1" baseline="-25000" dirty="0"/>
                  <a:t>A</a:t>
                </a:r>
                <a:r>
                  <a:rPr lang="nl-BE" b="1" dirty="0"/>
                  <a:t>:	</a:t>
                </a:r>
                <a:r>
                  <a:rPr lang="nl-BE" i="1" dirty="0"/>
                  <a:t>Er is een verband tussen geslacht en financiële stress: een van beide groepen 					ervaart gemiddeld gezien meer financiële stress.</a:t>
                </a:r>
                <a:br>
                  <a:rPr lang="nl-BE" i="1" dirty="0"/>
                </a:br>
                <a:endParaRPr lang="nl-BE" i="1" dirty="0"/>
              </a:p>
              <a:p>
                <a:r>
                  <a:rPr lang="nl-BE" b="1" dirty="0"/>
                  <a:t>Stap 4. </a:t>
                </a:r>
                <a:r>
                  <a:rPr lang="nl-BE" dirty="0"/>
                  <a:t>Significantieniveau bepalen</a:t>
                </a:r>
              </a:p>
              <a:p>
                <a:pPr lvl="1"/>
                <a:r>
                  <a:rPr lang="nl-BE" dirty="0"/>
                  <a:t>Minimaal </a:t>
                </a:r>
                <a14:m>
                  <m:oMath xmlns:m="http://schemas.openxmlformats.org/officeDocument/2006/math">
                    <m:r>
                      <a:rPr lang="nl-BE" i="1">
                        <a:latin typeface="Cambria Math" panose="02040503050406030204" pitchFamily="18" charset="0"/>
                        <a:ea typeface="Cambria Math" panose="02040503050406030204" pitchFamily="18" charset="0"/>
                      </a:rPr>
                      <m:t>𝛼</m:t>
                    </m:r>
                  </m:oMath>
                </a14:m>
                <a:r>
                  <a:rPr lang="nl-BE" dirty="0"/>
                  <a:t> = .05</a:t>
                </a:r>
              </a:p>
              <a:p>
                <a:pPr lvl="1"/>
                <a:r>
                  <a:rPr lang="nl-BE" dirty="0"/>
                  <a:t>Wanneer n &gt; 400: </a:t>
                </a:r>
                <a:r>
                  <a:rPr lang="nl-BE" b="1" dirty="0">
                    <a:solidFill>
                      <a:srgbClr val="C00000"/>
                    </a:solidFill>
                  </a:rPr>
                  <a:t>beter </a:t>
                </a:r>
                <a14:m>
                  <m:oMath xmlns:m="http://schemas.openxmlformats.org/officeDocument/2006/math">
                    <m:r>
                      <a:rPr lang="nl-BE" b="1" i="1">
                        <a:solidFill>
                          <a:srgbClr val="C00000"/>
                        </a:solidFill>
                        <a:latin typeface="Cambria Math" panose="02040503050406030204" pitchFamily="18" charset="0"/>
                        <a:ea typeface="Cambria Math" panose="02040503050406030204" pitchFamily="18" charset="0"/>
                      </a:rPr>
                      <m:t>𝜶</m:t>
                    </m:r>
                  </m:oMath>
                </a14:m>
                <a:r>
                  <a:rPr lang="nl-BE" b="1" dirty="0">
                    <a:solidFill>
                      <a:srgbClr val="C00000"/>
                    </a:solidFill>
                  </a:rPr>
                  <a:t> = .01</a:t>
                </a:r>
              </a:p>
              <a:p>
                <a:pPr lvl="2"/>
                <a:r>
                  <a:rPr lang="nl-BE" dirty="0"/>
                  <a:t>n = 1296</a:t>
                </a:r>
              </a:p>
            </p:txBody>
          </p:sp>
        </mc:Choice>
        <mc:Fallback xmlns="">
          <p:sp>
            <p:nvSpPr>
              <p:cNvPr id="6" name="Tijdelijke aanduiding voor inhoud 5">
                <a:extLst>
                  <a:ext uri="{FF2B5EF4-FFF2-40B4-BE49-F238E27FC236}">
                    <a16:creationId xmlns:a16="http://schemas.microsoft.com/office/drawing/2014/main" id="{D218D92A-74AD-49F8-A8A9-AD801B689B50}"/>
                  </a:ext>
                </a:extLst>
              </p:cNvPr>
              <p:cNvSpPr>
                <a:spLocks noGrp="1" noRot="1" noChangeAspect="1" noMove="1" noResize="1" noEditPoints="1" noAdjustHandles="1" noChangeArrowheads="1" noChangeShapeType="1" noTextEdit="1"/>
              </p:cNvSpPr>
              <p:nvPr>
                <p:ph idx="1"/>
              </p:nvPr>
            </p:nvSpPr>
            <p:spPr>
              <a:xfrm>
                <a:off x="327069" y="1816273"/>
                <a:ext cx="16858641" cy="7164888"/>
              </a:xfrm>
              <a:blipFill>
                <a:blip r:embed="rId2"/>
                <a:stretch>
                  <a:fillRect l="-145" t="-511" b="-85"/>
                </a:stretch>
              </a:blipFill>
            </p:spPr>
            <p:txBody>
              <a:bodyPr/>
              <a:lstStyle/>
              <a:p>
                <a:r>
                  <a:rPr lang="nl-NL">
                    <a:noFill/>
                  </a:rPr>
                  <a:t> </a:t>
                </a:r>
              </a:p>
            </p:txBody>
          </p:sp>
        </mc:Fallback>
      </mc:AlternateContent>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sp>
        <p:nvSpPr>
          <p:cNvPr id="8" name="Tijdelijke aanduiding voor dianummer 3">
            <a:extLst>
              <a:ext uri="{FF2B5EF4-FFF2-40B4-BE49-F238E27FC236}">
                <a16:creationId xmlns:a16="http://schemas.microsoft.com/office/drawing/2014/main" id="{B279C2AF-5DFA-4259-A33E-340B3E2D6AEA}"/>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139</a:t>
            </a:fld>
            <a:endParaRPr lang="en-GB" noProof="0" dirty="0"/>
          </a:p>
        </p:txBody>
      </p:sp>
    </p:spTree>
    <p:extLst>
      <p:ext uri="{BB962C8B-B14F-4D97-AF65-F5344CB8AC3E}">
        <p14:creationId xmlns:p14="http://schemas.microsoft.com/office/powerpoint/2010/main" val="694856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Box 89">
            <a:extLst>
              <a:ext uri="{FF2B5EF4-FFF2-40B4-BE49-F238E27FC236}">
                <a16:creationId xmlns:a16="http://schemas.microsoft.com/office/drawing/2014/main" id="{8F08DB32-3106-4977-857B-5BD70495575B}"/>
              </a:ext>
            </a:extLst>
          </p:cNvPr>
          <p:cNvSpPr txBox="1"/>
          <p:nvPr/>
        </p:nvSpPr>
        <p:spPr>
          <a:xfrm>
            <a:off x="10371171" y="195357"/>
            <a:ext cx="1651930" cy="67095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Bij categorische OV: gelijkaardige of verschillende respondenten in verschillende categorieën??</a:t>
            </a:r>
          </a:p>
        </p:txBody>
      </p:sp>
      <p:sp>
        <p:nvSpPr>
          <p:cNvPr id="245" name="Title 1">
            <a:extLst>
              <a:ext uri="{FF2B5EF4-FFF2-40B4-BE49-F238E27FC236}">
                <a16:creationId xmlns:a16="http://schemas.microsoft.com/office/drawing/2014/main" id="{18FC5625-A36C-4539-B58D-A6C810CAD8CC}"/>
              </a:ext>
            </a:extLst>
          </p:cNvPr>
          <p:cNvSpPr>
            <a:spLocks noGrp="1"/>
          </p:cNvSpPr>
          <p:nvPr>
            <p:ph type="title"/>
          </p:nvPr>
        </p:nvSpPr>
        <p:spPr>
          <a:xfrm>
            <a:off x="2656227" y="9026885"/>
            <a:ext cx="12026222" cy="747445"/>
          </a:xfrm>
        </p:spPr>
        <p:txBody>
          <a:bodyPr/>
          <a:lstStyle/>
          <a:p>
            <a:pPr algn="ctr"/>
            <a:r>
              <a:rPr lang="nl-BE" dirty="0">
                <a:solidFill>
                  <a:srgbClr val="002060"/>
                </a:solidFill>
              </a:rPr>
              <a:t>Welke analysetechniek gebruik ik?</a:t>
            </a:r>
          </a:p>
        </p:txBody>
      </p:sp>
      <p:sp>
        <p:nvSpPr>
          <p:cNvPr id="4" name="Slide Number Placeholder 3">
            <a:extLst>
              <a:ext uri="{FF2B5EF4-FFF2-40B4-BE49-F238E27FC236}">
                <a16:creationId xmlns:a16="http://schemas.microsoft.com/office/drawing/2014/main" id="{4B964762-09BF-4771-95D5-61DE9B768E24}"/>
              </a:ext>
            </a:extLst>
          </p:cNvPr>
          <p:cNvSpPr>
            <a:spLocks noGrp="1"/>
          </p:cNvSpPr>
          <p:nvPr>
            <p:ph type="sldNum" sz="quarter" idx="12"/>
          </p:nvPr>
        </p:nvSpPr>
        <p:spPr>
          <a:xfrm>
            <a:off x="14669331" y="8161967"/>
            <a:ext cx="797801" cy="449396"/>
          </a:xfrm>
        </p:spPr>
        <p:txBody>
          <a:bodyPr/>
          <a:lstStyle/>
          <a:p>
            <a:pPr defTabSz="476448"/>
            <a:fld id="{7AE184E0-0BD4-4705-A12B-9B71DDE63301}" type="slidenum">
              <a:rPr lang="en-GB">
                <a:solidFill>
                  <a:prstClr val="black">
                    <a:tint val="75000"/>
                  </a:prstClr>
                </a:solidFill>
                <a:latin typeface="Calibri" panose="020F0502020204030204"/>
              </a:rPr>
              <a:pPr defTabSz="476448"/>
              <a:t>14</a:t>
            </a:fld>
            <a:endParaRPr lang="en-GB" dirty="0">
              <a:solidFill>
                <a:prstClr val="black">
                  <a:tint val="75000"/>
                </a:prstClr>
              </a:solidFill>
              <a:latin typeface="Calibri" panose="020F0502020204030204"/>
            </a:endParaRPr>
          </a:p>
        </p:txBody>
      </p:sp>
      <p:sp>
        <p:nvSpPr>
          <p:cNvPr id="6" name="TextBox 5">
            <a:extLst>
              <a:ext uri="{FF2B5EF4-FFF2-40B4-BE49-F238E27FC236}">
                <a16:creationId xmlns:a16="http://schemas.microsoft.com/office/drawing/2014/main" id="{5081C82A-D336-47CA-AEFF-D561E49493D1}"/>
              </a:ext>
            </a:extLst>
          </p:cNvPr>
          <p:cNvSpPr txBox="1"/>
          <p:nvPr/>
        </p:nvSpPr>
        <p:spPr>
          <a:xfrm>
            <a:off x="1342991" y="435145"/>
            <a:ext cx="1347127"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Aantal </a:t>
            </a:r>
          </a:p>
          <a:p>
            <a:pPr algn="ctr" defTabSz="476448"/>
            <a:r>
              <a:rPr lang="nl-BE" sz="940" dirty="0">
                <a:solidFill>
                  <a:prstClr val="black"/>
                </a:solidFill>
                <a:latin typeface="Calibri" panose="020F0502020204030204"/>
              </a:rPr>
              <a:t>afhankelijke variabelen</a:t>
            </a:r>
          </a:p>
        </p:txBody>
      </p:sp>
      <p:sp>
        <p:nvSpPr>
          <p:cNvPr id="7" name="TextBox 6">
            <a:extLst>
              <a:ext uri="{FF2B5EF4-FFF2-40B4-BE49-F238E27FC236}">
                <a16:creationId xmlns:a16="http://schemas.microsoft.com/office/drawing/2014/main" id="{5265D672-A626-415A-8295-202B4868868B}"/>
              </a:ext>
            </a:extLst>
          </p:cNvPr>
          <p:cNvSpPr txBox="1"/>
          <p:nvPr/>
        </p:nvSpPr>
        <p:spPr>
          <a:xfrm>
            <a:off x="2844203" y="433107"/>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Meetniveau afhankelijke variabele</a:t>
            </a:r>
          </a:p>
        </p:txBody>
      </p:sp>
      <p:sp>
        <p:nvSpPr>
          <p:cNvPr id="8" name="TextBox 7">
            <a:extLst>
              <a:ext uri="{FF2B5EF4-FFF2-40B4-BE49-F238E27FC236}">
                <a16:creationId xmlns:a16="http://schemas.microsoft.com/office/drawing/2014/main" id="{8F4600DD-4393-466B-BEEB-882B3DA6D4B5}"/>
              </a:ext>
            </a:extLst>
          </p:cNvPr>
          <p:cNvSpPr txBox="1"/>
          <p:nvPr/>
        </p:nvSpPr>
        <p:spPr>
          <a:xfrm>
            <a:off x="4189920" y="435623"/>
            <a:ext cx="1610372"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Aantal</a:t>
            </a:r>
          </a:p>
          <a:p>
            <a:pPr algn="ctr" defTabSz="476448"/>
            <a:r>
              <a:rPr lang="nl-BE" sz="940" dirty="0">
                <a:solidFill>
                  <a:prstClr val="black"/>
                </a:solidFill>
                <a:latin typeface="Calibri" panose="020F0502020204030204"/>
              </a:rPr>
              <a:t> onafhankelijke variabelen</a:t>
            </a:r>
          </a:p>
        </p:txBody>
      </p:sp>
      <p:sp>
        <p:nvSpPr>
          <p:cNvPr id="9" name="TextBox 8">
            <a:extLst>
              <a:ext uri="{FF2B5EF4-FFF2-40B4-BE49-F238E27FC236}">
                <a16:creationId xmlns:a16="http://schemas.microsoft.com/office/drawing/2014/main" id="{5F1F5C02-EFE6-49F0-A75F-AE1104AC7DEC}"/>
              </a:ext>
            </a:extLst>
          </p:cNvPr>
          <p:cNvSpPr txBox="1"/>
          <p:nvPr/>
        </p:nvSpPr>
        <p:spPr>
          <a:xfrm>
            <a:off x="5848391" y="433657"/>
            <a:ext cx="1483674"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Meetniveau onafhankelijke variabelen</a:t>
            </a:r>
          </a:p>
        </p:txBody>
      </p:sp>
      <p:sp>
        <p:nvSpPr>
          <p:cNvPr id="10" name="TextBox 9">
            <a:extLst>
              <a:ext uri="{FF2B5EF4-FFF2-40B4-BE49-F238E27FC236}">
                <a16:creationId xmlns:a16="http://schemas.microsoft.com/office/drawing/2014/main" id="{0CB43338-9162-4955-AC30-7E12E11A5188}"/>
              </a:ext>
            </a:extLst>
          </p:cNvPr>
          <p:cNvSpPr txBox="1"/>
          <p:nvPr/>
        </p:nvSpPr>
        <p:spPr>
          <a:xfrm>
            <a:off x="8860409" y="437468"/>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Bij categorische OV: hoeveel categorieën?</a:t>
            </a:r>
          </a:p>
        </p:txBody>
      </p:sp>
      <p:sp>
        <p:nvSpPr>
          <p:cNvPr id="11" name="Rectangle 10">
            <a:extLst>
              <a:ext uri="{FF2B5EF4-FFF2-40B4-BE49-F238E27FC236}">
                <a16:creationId xmlns:a16="http://schemas.microsoft.com/office/drawing/2014/main" id="{21C2167C-EB1A-40E1-A7AB-BDA76FE6C4E3}"/>
              </a:ext>
            </a:extLst>
          </p:cNvPr>
          <p:cNvSpPr/>
          <p:nvPr/>
        </p:nvSpPr>
        <p:spPr>
          <a:xfrm>
            <a:off x="2995293" y="222448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12" name="Rectangle 11">
            <a:extLst>
              <a:ext uri="{FF2B5EF4-FFF2-40B4-BE49-F238E27FC236}">
                <a16:creationId xmlns:a16="http://schemas.microsoft.com/office/drawing/2014/main" id="{9FE4E87F-DA61-4418-8711-7A2A8629B501}"/>
              </a:ext>
            </a:extLst>
          </p:cNvPr>
          <p:cNvSpPr/>
          <p:nvPr/>
        </p:nvSpPr>
        <p:spPr>
          <a:xfrm>
            <a:off x="1494078" y="4006667"/>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cxnSp>
        <p:nvCxnSpPr>
          <p:cNvPr id="13" name="Straight Arrow Connector 12">
            <a:extLst>
              <a:ext uri="{FF2B5EF4-FFF2-40B4-BE49-F238E27FC236}">
                <a16:creationId xmlns:a16="http://schemas.microsoft.com/office/drawing/2014/main" id="{B1FF0BF9-6799-4152-99E5-A549EC4FA225}"/>
              </a:ext>
            </a:extLst>
          </p:cNvPr>
          <p:cNvCxnSpPr>
            <a:cxnSpLocks/>
            <a:stCxn id="12" idx="0"/>
            <a:endCxn id="11" idx="2"/>
          </p:cNvCxnSpPr>
          <p:nvPr/>
        </p:nvCxnSpPr>
        <p:spPr>
          <a:xfrm flipV="1">
            <a:off x="1970469" y="2479100"/>
            <a:ext cx="1501215" cy="152756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4" name="Rectangle 13">
            <a:extLst>
              <a:ext uri="{FF2B5EF4-FFF2-40B4-BE49-F238E27FC236}">
                <a16:creationId xmlns:a16="http://schemas.microsoft.com/office/drawing/2014/main" id="{E7869E0C-9730-4D00-8A96-446A9BDE609B}"/>
              </a:ext>
            </a:extLst>
          </p:cNvPr>
          <p:cNvSpPr/>
          <p:nvPr/>
        </p:nvSpPr>
        <p:spPr>
          <a:xfrm>
            <a:off x="4498263" y="128896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sp>
        <p:nvSpPr>
          <p:cNvPr id="15" name="Rectangle 14">
            <a:extLst>
              <a:ext uri="{FF2B5EF4-FFF2-40B4-BE49-F238E27FC236}">
                <a16:creationId xmlns:a16="http://schemas.microsoft.com/office/drawing/2014/main" id="{C7DCBE10-8C56-4C40-978C-5BDC51E24E38}"/>
              </a:ext>
            </a:extLst>
          </p:cNvPr>
          <p:cNvSpPr/>
          <p:nvPr/>
        </p:nvSpPr>
        <p:spPr>
          <a:xfrm>
            <a:off x="6010934" y="87570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16" name="Rectangle 15">
            <a:extLst>
              <a:ext uri="{FF2B5EF4-FFF2-40B4-BE49-F238E27FC236}">
                <a16:creationId xmlns:a16="http://schemas.microsoft.com/office/drawing/2014/main" id="{5F750A0F-ABD9-4088-803D-8CBD899DC78A}"/>
              </a:ext>
            </a:extLst>
          </p:cNvPr>
          <p:cNvSpPr/>
          <p:nvPr/>
        </p:nvSpPr>
        <p:spPr>
          <a:xfrm>
            <a:off x="6007897" y="167460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17" name="Rectangle 16">
            <a:extLst>
              <a:ext uri="{FF2B5EF4-FFF2-40B4-BE49-F238E27FC236}">
                <a16:creationId xmlns:a16="http://schemas.microsoft.com/office/drawing/2014/main" id="{6CA60F3F-5936-4C21-A14E-DA2A5BFE407A}"/>
              </a:ext>
            </a:extLst>
          </p:cNvPr>
          <p:cNvSpPr/>
          <p:nvPr/>
        </p:nvSpPr>
        <p:spPr>
          <a:xfrm>
            <a:off x="9011496" y="136268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a:t>
            </a:r>
          </a:p>
        </p:txBody>
      </p:sp>
      <p:sp>
        <p:nvSpPr>
          <p:cNvPr id="18" name="Rectangle 17">
            <a:extLst>
              <a:ext uri="{FF2B5EF4-FFF2-40B4-BE49-F238E27FC236}">
                <a16:creationId xmlns:a16="http://schemas.microsoft.com/office/drawing/2014/main" id="{FBEC190E-C820-4FFB-9E78-A5F4E73A160A}"/>
              </a:ext>
            </a:extLst>
          </p:cNvPr>
          <p:cNvSpPr/>
          <p:nvPr/>
        </p:nvSpPr>
        <p:spPr>
          <a:xfrm>
            <a:off x="9013959" y="212136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Meer dan 2</a:t>
            </a:r>
          </a:p>
        </p:txBody>
      </p:sp>
      <p:sp>
        <p:nvSpPr>
          <p:cNvPr id="19" name="Rectangle 18">
            <a:extLst>
              <a:ext uri="{FF2B5EF4-FFF2-40B4-BE49-F238E27FC236}">
                <a16:creationId xmlns:a16="http://schemas.microsoft.com/office/drawing/2014/main" id="{B2BD1D95-F21A-46CF-A9AE-4A875C58E751}"/>
              </a:ext>
            </a:extLst>
          </p:cNvPr>
          <p:cNvSpPr/>
          <p:nvPr/>
        </p:nvSpPr>
        <p:spPr>
          <a:xfrm>
            <a:off x="10673563" y="118201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20" name="Rectangle 19">
            <a:extLst>
              <a:ext uri="{FF2B5EF4-FFF2-40B4-BE49-F238E27FC236}">
                <a16:creationId xmlns:a16="http://schemas.microsoft.com/office/drawing/2014/main" id="{E66F50B3-4367-436E-9098-123479F8703E}"/>
              </a:ext>
            </a:extLst>
          </p:cNvPr>
          <p:cNvSpPr/>
          <p:nvPr/>
        </p:nvSpPr>
        <p:spPr>
          <a:xfrm>
            <a:off x="10675444" y="156259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21" name="Rectangle 20">
            <a:extLst>
              <a:ext uri="{FF2B5EF4-FFF2-40B4-BE49-F238E27FC236}">
                <a16:creationId xmlns:a16="http://schemas.microsoft.com/office/drawing/2014/main" id="{9BFA3EFB-3D41-49A0-A600-D64D792FC957}"/>
              </a:ext>
            </a:extLst>
          </p:cNvPr>
          <p:cNvSpPr/>
          <p:nvPr/>
        </p:nvSpPr>
        <p:spPr>
          <a:xfrm>
            <a:off x="10673563" y="193774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22" name="Rectangle 21">
            <a:extLst>
              <a:ext uri="{FF2B5EF4-FFF2-40B4-BE49-F238E27FC236}">
                <a16:creationId xmlns:a16="http://schemas.microsoft.com/office/drawing/2014/main" id="{CC6625A1-59D8-4F00-8D49-9ACAE95D6E79}"/>
              </a:ext>
            </a:extLst>
          </p:cNvPr>
          <p:cNvSpPr/>
          <p:nvPr/>
        </p:nvSpPr>
        <p:spPr>
          <a:xfrm>
            <a:off x="10673563" y="230767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23" name="Rectangle 22">
            <a:extLst>
              <a:ext uri="{FF2B5EF4-FFF2-40B4-BE49-F238E27FC236}">
                <a16:creationId xmlns:a16="http://schemas.microsoft.com/office/drawing/2014/main" id="{3CEBAE4C-E952-4701-A588-0E506E9495CA}"/>
              </a:ext>
            </a:extLst>
          </p:cNvPr>
          <p:cNvSpPr/>
          <p:nvPr/>
        </p:nvSpPr>
        <p:spPr>
          <a:xfrm>
            <a:off x="4503197" y="349771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24" name="Rectangle 23">
            <a:extLst>
              <a:ext uri="{FF2B5EF4-FFF2-40B4-BE49-F238E27FC236}">
                <a16:creationId xmlns:a16="http://schemas.microsoft.com/office/drawing/2014/main" id="{93BFC2C9-0AC0-4CB1-8AC9-84CC4C9E8B05}"/>
              </a:ext>
            </a:extLst>
          </p:cNvPr>
          <p:cNvSpPr/>
          <p:nvPr/>
        </p:nvSpPr>
        <p:spPr>
          <a:xfrm>
            <a:off x="6013185" y="273322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25" name="Rectangle 24">
            <a:extLst>
              <a:ext uri="{FF2B5EF4-FFF2-40B4-BE49-F238E27FC236}">
                <a16:creationId xmlns:a16="http://schemas.microsoft.com/office/drawing/2014/main" id="{9146049E-5A0F-4129-980C-EAD1E577B984}"/>
              </a:ext>
            </a:extLst>
          </p:cNvPr>
          <p:cNvSpPr/>
          <p:nvPr/>
        </p:nvSpPr>
        <p:spPr>
          <a:xfrm>
            <a:off x="6012831" y="349408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cxnSp>
        <p:nvCxnSpPr>
          <p:cNvPr id="26" name="Straight Arrow Connector 25">
            <a:extLst>
              <a:ext uri="{FF2B5EF4-FFF2-40B4-BE49-F238E27FC236}">
                <a16:creationId xmlns:a16="http://schemas.microsoft.com/office/drawing/2014/main" id="{C2E40CDE-0509-4980-8ABC-D5E13B4D63EC}"/>
              </a:ext>
            </a:extLst>
          </p:cNvPr>
          <p:cNvCxnSpPr>
            <a:cxnSpLocks/>
            <a:stCxn id="11" idx="3"/>
            <a:endCxn id="14" idx="1"/>
          </p:cNvCxnSpPr>
          <p:nvPr/>
        </p:nvCxnSpPr>
        <p:spPr>
          <a:xfrm flipV="1">
            <a:off x="3948075" y="1416278"/>
            <a:ext cx="550189" cy="93551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63ED7FAA-3E92-40CF-B548-DAEC25B4DEE5}"/>
              </a:ext>
            </a:extLst>
          </p:cNvPr>
          <p:cNvCxnSpPr>
            <a:cxnSpLocks/>
            <a:stCxn id="11" idx="3"/>
            <a:endCxn id="23" idx="1"/>
          </p:cNvCxnSpPr>
          <p:nvPr/>
        </p:nvCxnSpPr>
        <p:spPr>
          <a:xfrm>
            <a:off x="3948075" y="2351790"/>
            <a:ext cx="555122" cy="127323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C049D1A6-52D5-421E-ADBC-D406D68A1E03}"/>
              </a:ext>
            </a:extLst>
          </p:cNvPr>
          <p:cNvCxnSpPr>
            <a:cxnSpLocks/>
            <a:stCxn id="14" idx="3"/>
            <a:endCxn id="15" idx="1"/>
          </p:cNvCxnSpPr>
          <p:nvPr/>
        </p:nvCxnSpPr>
        <p:spPr>
          <a:xfrm flipV="1">
            <a:off x="5451044" y="1003011"/>
            <a:ext cx="559890" cy="41326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B48BBA74-0B02-4E1C-916A-3BF2D95B892A}"/>
              </a:ext>
            </a:extLst>
          </p:cNvPr>
          <p:cNvCxnSpPr>
            <a:cxnSpLocks/>
            <a:stCxn id="14" idx="3"/>
            <a:endCxn id="16" idx="1"/>
          </p:cNvCxnSpPr>
          <p:nvPr/>
        </p:nvCxnSpPr>
        <p:spPr>
          <a:xfrm>
            <a:off x="5451044" y="1416279"/>
            <a:ext cx="556853" cy="38563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5F95BA9C-6341-4AF6-8E4E-20D71A502B91}"/>
              </a:ext>
            </a:extLst>
          </p:cNvPr>
          <p:cNvCxnSpPr>
            <a:cxnSpLocks/>
            <a:stCxn id="15" idx="3"/>
          </p:cNvCxnSpPr>
          <p:nvPr/>
        </p:nvCxnSpPr>
        <p:spPr>
          <a:xfrm flipV="1">
            <a:off x="6963715" y="991078"/>
            <a:ext cx="5230053"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7F2DA6E5-A9D3-4BA4-B370-C8B749981BCA}"/>
              </a:ext>
            </a:extLst>
          </p:cNvPr>
          <p:cNvCxnSpPr>
            <a:cxnSpLocks/>
            <a:stCxn id="16" idx="3"/>
            <a:endCxn id="17" idx="1"/>
          </p:cNvCxnSpPr>
          <p:nvPr/>
        </p:nvCxnSpPr>
        <p:spPr>
          <a:xfrm flipV="1">
            <a:off x="6960679" y="1489995"/>
            <a:ext cx="2050817" cy="31192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2AC0B029-CC19-4668-8F88-D219AD5CA9D4}"/>
              </a:ext>
            </a:extLst>
          </p:cNvPr>
          <p:cNvCxnSpPr>
            <a:cxnSpLocks/>
            <a:stCxn id="16" idx="3"/>
            <a:endCxn id="18" idx="1"/>
          </p:cNvCxnSpPr>
          <p:nvPr/>
        </p:nvCxnSpPr>
        <p:spPr>
          <a:xfrm>
            <a:off x="6960678" y="1801916"/>
            <a:ext cx="2053281" cy="44675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47D6A7D7-9301-4822-B0D1-672E58693E6C}"/>
              </a:ext>
            </a:extLst>
          </p:cNvPr>
          <p:cNvCxnSpPr>
            <a:cxnSpLocks/>
            <a:stCxn id="17" idx="3"/>
            <a:endCxn id="19" idx="1"/>
          </p:cNvCxnSpPr>
          <p:nvPr/>
        </p:nvCxnSpPr>
        <p:spPr>
          <a:xfrm flipV="1">
            <a:off x="9964277" y="1309324"/>
            <a:ext cx="709286" cy="18067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57E46F4F-9CE9-4193-A0A3-AC0BFB0153E3}"/>
              </a:ext>
            </a:extLst>
          </p:cNvPr>
          <p:cNvCxnSpPr>
            <a:cxnSpLocks/>
            <a:stCxn id="17" idx="3"/>
            <a:endCxn id="20" idx="1"/>
          </p:cNvCxnSpPr>
          <p:nvPr/>
        </p:nvCxnSpPr>
        <p:spPr>
          <a:xfrm>
            <a:off x="9964277" y="1489995"/>
            <a:ext cx="711166" cy="19991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8C4F753A-C967-474B-B16D-3D797DCA47BC}"/>
              </a:ext>
            </a:extLst>
          </p:cNvPr>
          <p:cNvCxnSpPr>
            <a:cxnSpLocks/>
            <a:stCxn id="18" idx="3"/>
            <a:endCxn id="21" idx="1"/>
          </p:cNvCxnSpPr>
          <p:nvPr/>
        </p:nvCxnSpPr>
        <p:spPr>
          <a:xfrm flipV="1">
            <a:off x="9966740" y="2065057"/>
            <a:ext cx="706823" cy="18361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95271780-69D1-4B9A-AB0A-50671DFB34D0}"/>
              </a:ext>
            </a:extLst>
          </p:cNvPr>
          <p:cNvCxnSpPr>
            <a:cxnSpLocks/>
            <a:stCxn id="18" idx="3"/>
            <a:endCxn id="22" idx="1"/>
          </p:cNvCxnSpPr>
          <p:nvPr/>
        </p:nvCxnSpPr>
        <p:spPr>
          <a:xfrm>
            <a:off x="9966740" y="2248670"/>
            <a:ext cx="706823" cy="18631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482698B3-52BB-489E-ACCD-55314AC2B672}"/>
              </a:ext>
            </a:extLst>
          </p:cNvPr>
          <p:cNvCxnSpPr>
            <a:cxnSpLocks/>
            <a:stCxn id="19" idx="3"/>
          </p:cNvCxnSpPr>
          <p:nvPr/>
        </p:nvCxnSpPr>
        <p:spPr>
          <a:xfrm>
            <a:off x="11626344" y="1309323"/>
            <a:ext cx="567424"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520539FF-C4AB-47F7-B74A-E8BEA15B37DD}"/>
              </a:ext>
            </a:extLst>
          </p:cNvPr>
          <p:cNvCxnSpPr>
            <a:cxnSpLocks/>
            <a:stCxn id="20" idx="3"/>
          </p:cNvCxnSpPr>
          <p:nvPr/>
        </p:nvCxnSpPr>
        <p:spPr>
          <a:xfrm flipV="1">
            <a:off x="11628225" y="1684592"/>
            <a:ext cx="555334" cy="531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881E4FBB-500B-4A48-A435-26A60401AA8A}"/>
              </a:ext>
            </a:extLst>
          </p:cNvPr>
          <p:cNvCxnSpPr>
            <a:cxnSpLocks/>
            <a:stCxn id="21" idx="3"/>
          </p:cNvCxnSpPr>
          <p:nvPr/>
        </p:nvCxnSpPr>
        <p:spPr>
          <a:xfrm>
            <a:off x="11626345" y="2065057"/>
            <a:ext cx="549420"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9A5D1B40-1C0C-4650-98DC-E845DD7F7FCA}"/>
              </a:ext>
            </a:extLst>
          </p:cNvPr>
          <p:cNvCxnSpPr>
            <a:cxnSpLocks/>
            <a:stCxn id="22" idx="3"/>
          </p:cNvCxnSpPr>
          <p:nvPr/>
        </p:nvCxnSpPr>
        <p:spPr>
          <a:xfrm>
            <a:off x="11626345" y="2434989"/>
            <a:ext cx="557215"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DAFDF9B0-1199-451D-A3A8-280B50010582}"/>
              </a:ext>
            </a:extLst>
          </p:cNvPr>
          <p:cNvCxnSpPr>
            <a:cxnSpLocks/>
            <a:stCxn id="23" idx="3"/>
            <a:endCxn id="24" idx="1"/>
          </p:cNvCxnSpPr>
          <p:nvPr/>
        </p:nvCxnSpPr>
        <p:spPr>
          <a:xfrm flipV="1">
            <a:off x="5455979" y="2860533"/>
            <a:ext cx="557206" cy="76448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2" name="Straight Arrow Connector 41">
            <a:extLst>
              <a:ext uri="{FF2B5EF4-FFF2-40B4-BE49-F238E27FC236}">
                <a16:creationId xmlns:a16="http://schemas.microsoft.com/office/drawing/2014/main" id="{815DC919-FC68-4AC6-9C2D-F1F424E8B5D1}"/>
              </a:ext>
            </a:extLst>
          </p:cNvPr>
          <p:cNvCxnSpPr>
            <a:cxnSpLocks/>
            <a:stCxn id="23" idx="3"/>
            <a:endCxn id="25" idx="1"/>
          </p:cNvCxnSpPr>
          <p:nvPr/>
        </p:nvCxnSpPr>
        <p:spPr>
          <a:xfrm flipV="1">
            <a:off x="5455979" y="3621399"/>
            <a:ext cx="556852" cy="362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3" name="Straight Arrow Connector 42">
            <a:extLst>
              <a:ext uri="{FF2B5EF4-FFF2-40B4-BE49-F238E27FC236}">
                <a16:creationId xmlns:a16="http://schemas.microsoft.com/office/drawing/2014/main" id="{1944AF4B-AFB3-47F3-AA7E-B48BB0E4812C}"/>
              </a:ext>
            </a:extLst>
          </p:cNvPr>
          <p:cNvCxnSpPr>
            <a:cxnSpLocks/>
            <a:stCxn id="24" idx="3"/>
          </p:cNvCxnSpPr>
          <p:nvPr/>
        </p:nvCxnSpPr>
        <p:spPr>
          <a:xfrm flipV="1">
            <a:off x="6965966" y="2848601"/>
            <a:ext cx="5188593" cy="1193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44" name="Rectangle 43">
            <a:extLst>
              <a:ext uri="{FF2B5EF4-FFF2-40B4-BE49-F238E27FC236}">
                <a16:creationId xmlns:a16="http://schemas.microsoft.com/office/drawing/2014/main" id="{B38A2F61-0C6E-438B-A660-1DF73E421A5E}"/>
              </a:ext>
            </a:extLst>
          </p:cNvPr>
          <p:cNvSpPr/>
          <p:nvPr/>
        </p:nvSpPr>
        <p:spPr>
          <a:xfrm>
            <a:off x="10676570" y="312457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45" name="Rectangle 44">
            <a:extLst>
              <a:ext uri="{FF2B5EF4-FFF2-40B4-BE49-F238E27FC236}">
                <a16:creationId xmlns:a16="http://schemas.microsoft.com/office/drawing/2014/main" id="{38465FAD-3157-4A4E-BC35-645C9EFF3FDA}"/>
              </a:ext>
            </a:extLst>
          </p:cNvPr>
          <p:cNvSpPr/>
          <p:nvPr/>
        </p:nvSpPr>
        <p:spPr>
          <a:xfrm>
            <a:off x="10674606" y="388471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cxnSp>
        <p:nvCxnSpPr>
          <p:cNvPr id="46" name="Straight Arrow Connector 45">
            <a:extLst>
              <a:ext uri="{FF2B5EF4-FFF2-40B4-BE49-F238E27FC236}">
                <a16:creationId xmlns:a16="http://schemas.microsoft.com/office/drawing/2014/main" id="{B4169F39-ADC8-41DE-9507-5F0F4D0FC769}"/>
              </a:ext>
            </a:extLst>
          </p:cNvPr>
          <p:cNvCxnSpPr>
            <a:cxnSpLocks/>
            <a:stCxn id="25" idx="3"/>
            <a:endCxn id="44" idx="1"/>
          </p:cNvCxnSpPr>
          <p:nvPr/>
        </p:nvCxnSpPr>
        <p:spPr>
          <a:xfrm flipV="1">
            <a:off x="6965613" y="3251883"/>
            <a:ext cx="3710958" cy="36951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D23A0FE4-A792-4EAA-AE89-2284D5597B64}"/>
              </a:ext>
            </a:extLst>
          </p:cNvPr>
          <p:cNvCxnSpPr>
            <a:cxnSpLocks/>
            <a:stCxn id="25" idx="3"/>
            <a:endCxn id="45" idx="1"/>
          </p:cNvCxnSpPr>
          <p:nvPr/>
        </p:nvCxnSpPr>
        <p:spPr>
          <a:xfrm>
            <a:off x="6965612" y="3621399"/>
            <a:ext cx="3708994" cy="39062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47105FBF-E393-4EF6-8B39-CA9B43410538}"/>
              </a:ext>
            </a:extLst>
          </p:cNvPr>
          <p:cNvCxnSpPr>
            <a:cxnSpLocks/>
            <a:stCxn id="44" idx="3"/>
          </p:cNvCxnSpPr>
          <p:nvPr/>
        </p:nvCxnSpPr>
        <p:spPr>
          <a:xfrm>
            <a:off x="11629352" y="3251883"/>
            <a:ext cx="525208"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9" name="Straight Arrow Connector 48">
            <a:extLst>
              <a:ext uri="{FF2B5EF4-FFF2-40B4-BE49-F238E27FC236}">
                <a16:creationId xmlns:a16="http://schemas.microsoft.com/office/drawing/2014/main" id="{622DC63D-5E25-4303-8371-36871A070E51}"/>
              </a:ext>
            </a:extLst>
          </p:cNvPr>
          <p:cNvCxnSpPr>
            <a:cxnSpLocks/>
            <a:stCxn id="45" idx="3"/>
          </p:cNvCxnSpPr>
          <p:nvPr/>
        </p:nvCxnSpPr>
        <p:spPr>
          <a:xfrm>
            <a:off x="11627388" y="4012025"/>
            <a:ext cx="527172"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50" name="Rectangle 49">
            <a:extLst>
              <a:ext uri="{FF2B5EF4-FFF2-40B4-BE49-F238E27FC236}">
                <a16:creationId xmlns:a16="http://schemas.microsoft.com/office/drawing/2014/main" id="{B644422B-4DE1-4B41-83C5-420D4616A5F3}"/>
              </a:ext>
            </a:extLst>
          </p:cNvPr>
          <p:cNvSpPr/>
          <p:nvPr/>
        </p:nvSpPr>
        <p:spPr>
          <a:xfrm>
            <a:off x="2995292" y="631984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51" name="Rectangle 50">
            <a:extLst>
              <a:ext uri="{FF2B5EF4-FFF2-40B4-BE49-F238E27FC236}">
                <a16:creationId xmlns:a16="http://schemas.microsoft.com/office/drawing/2014/main" id="{901CED4F-99BB-48F7-B1B8-061CD3A87A9E}"/>
              </a:ext>
            </a:extLst>
          </p:cNvPr>
          <p:cNvSpPr/>
          <p:nvPr/>
        </p:nvSpPr>
        <p:spPr>
          <a:xfrm>
            <a:off x="4496504" y="514741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sp>
        <p:nvSpPr>
          <p:cNvPr id="52" name="Rectangle 51">
            <a:extLst>
              <a:ext uri="{FF2B5EF4-FFF2-40B4-BE49-F238E27FC236}">
                <a16:creationId xmlns:a16="http://schemas.microsoft.com/office/drawing/2014/main" id="{56304230-45D0-421F-9D4B-125749E06719}"/>
              </a:ext>
            </a:extLst>
          </p:cNvPr>
          <p:cNvSpPr/>
          <p:nvPr/>
        </p:nvSpPr>
        <p:spPr>
          <a:xfrm>
            <a:off x="6000912" y="468525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53" name="Rectangle 52">
            <a:extLst>
              <a:ext uri="{FF2B5EF4-FFF2-40B4-BE49-F238E27FC236}">
                <a16:creationId xmlns:a16="http://schemas.microsoft.com/office/drawing/2014/main" id="{D9E503AC-43D0-43DB-81DE-2DEC6400219D}"/>
              </a:ext>
            </a:extLst>
          </p:cNvPr>
          <p:cNvSpPr/>
          <p:nvPr/>
        </p:nvSpPr>
        <p:spPr>
          <a:xfrm>
            <a:off x="5992862" y="575903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54" name="Rectangle 53">
            <a:extLst>
              <a:ext uri="{FF2B5EF4-FFF2-40B4-BE49-F238E27FC236}">
                <a16:creationId xmlns:a16="http://schemas.microsoft.com/office/drawing/2014/main" id="{E6E67EF0-09FA-4683-874C-9A78D0025965}"/>
              </a:ext>
            </a:extLst>
          </p:cNvPr>
          <p:cNvSpPr/>
          <p:nvPr/>
        </p:nvSpPr>
        <p:spPr>
          <a:xfrm>
            <a:off x="4486481" y="727584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55" name="Rectangle 54">
            <a:extLst>
              <a:ext uri="{FF2B5EF4-FFF2-40B4-BE49-F238E27FC236}">
                <a16:creationId xmlns:a16="http://schemas.microsoft.com/office/drawing/2014/main" id="{4B758496-3250-4ED5-9199-621003513B5E}"/>
              </a:ext>
            </a:extLst>
          </p:cNvPr>
          <p:cNvSpPr/>
          <p:nvPr/>
        </p:nvSpPr>
        <p:spPr>
          <a:xfrm>
            <a:off x="5996762" y="707097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56" name="Rectangle 55">
            <a:extLst>
              <a:ext uri="{FF2B5EF4-FFF2-40B4-BE49-F238E27FC236}">
                <a16:creationId xmlns:a16="http://schemas.microsoft.com/office/drawing/2014/main" id="{AD0DAF08-6CB0-4C8A-97D6-820FB378F2E4}"/>
              </a:ext>
            </a:extLst>
          </p:cNvPr>
          <p:cNvSpPr/>
          <p:nvPr/>
        </p:nvSpPr>
        <p:spPr>
          <a:xfrm>
            <a:off x="5997833" y="736926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57" name="Rectangle 56">
            <a:extLst>
              <a:ext uri="{FF2B5EF4-FFF2-40B4-BE49-F238E27FC236}">
                <a16:creationId xmlns:a16="http://schemas.microsoft.com/office/drawing/2014/main" id="{065975F4-B9A8-4F22-8575-2878AAD11B96}"/>
              </a:ext>
            </a:extLst>
          </p:cNvPr>
          <p:cNvSpPr/>
          <p:nvPr/>
        </p:nvSpPr>
        <p:spPr>
          <a:xfrm>
            <a:off x="5996761" y="768366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Beide</a:t>
            </a:r>
          </a:p>
        </p:txBody>
      </p:sp>
      <p:sp>
        <p:nvSpPr>
          <p:cNvPr id="58" name="Rectangle 57">
            <a:extLst>
              <a:ext uri="{FF2B5EF4-FFF2-40B4-BE49-F238E27FC236}">
                <a16:creationId xmlns:a16="http://schemas.microsoft.com/office/drawing/2014/main" id="{308AF8A7-B7E9-4105-AA81-0F6A34F30C78}"/>
              </a:ext>
            </a:extLst>
          </p:cNvPr>
          <p:cNvSpPr/>
          <p:nvPr/>
        </p:nvSpPr>
        <p:spPr>
          <a:xfrm>
            <a:off x="10660503" y="736853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59" name="Rectangle 58">
            <a:extLst>
              <a:ext uri="{FF2B5EF4-FFF2-40B4-BE49-F238E27FC236}">
                <a16:creationId xmlns:a16="http://schemas.microsoft.com/office/drawing/2014/main" id="{6A53D3EF-F6D7-40F1-B395-AE09718ED3DA}"/>
              </a:ext>
            </a:extLst>
          </p:cNvPr>
          <p:cNvSpPr/>
          <p:nvPr/>
        </p:nvSpPr>
        <p:spPr>
          <a:xfrm>
            <a:off x="10663542" y="767609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60" name="Rectangle 59">
            <a:extLst>
              <a:ext uri="{FF2B5EF4-FFF2-40B4-BE49-F238E27FC236}">
                <a16:creationId xmlns:a16="http://schemas.microsoft.com/office/drawing/2014/main" id="{A5DEC92C-B0F5-4D8D-AA66-814F25F1631E}"/>
              </a:ext>
            </a:extLst>
          </p:cNvPr>
          <p:cNvSpPr/>
          <p:nvPr/>
        </p:nvSpPr>
        <p:spPr>
          <a:xfrm>
            <a:off x="1490180" y="828353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61" name="Rectangle 60">
            <a:extLst>
              <a:ext uri="{FF2B5EF4-FFF2-40B4-BE49-F238E27FC236}">
                <a16:creationId xmlns:a16="http://schemas.microsoft.com/office/drawing/2014/main" id="{71888385-8094-4CE8-8F15-3ED83454D2E5}"/>
              </a:ext>
            </a:extLst>
          </p:cNvPr>
          <p:cNvSpPr/>
          <p:nvPr/>
        </p:nvSpPr>
        <p:spPr>
          <a:xfrm>
            <a:off x="2991394" y="828353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62" name="Rectangle 61">
            <a:extLst>
              <a:ext uri="{FF2B5EF4-FFF2-40B4-BE49-F238E27FC236}">
                <a16:creationId xmlns:a16="http://schemas.microsoft.com/office/drawing/2014/main" id="{985B99EB-9C58-4B0B-A6FB-4E3192809F01}"/>
              </a:ext>
            </a:extLst>
          </p:cNvPr>
          <p:cNvSpPr/>
          <p:nvPr/>
        </p:nvSpPr>
        <p:spPr>
          <a:xfrm>
            <a:off x="4495648" y="8039877"/>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sp>
        <p:nvSpPr>
          <p:cNvPr id="63" name="Rectangle 62">
            <a:extLst>
              <a:ext uri="{FF2B5EF4-FFF2-40B4-BE49-F238E27FC236}">
                <a16:creationId xmlns:a16="http://schemas.microsoft.com/office/drawing/2014/main" id="{AECB4626-384A-48FE-BE16-CD494A0DBF98}"/>
              </a:ext>
            </a:extLst>
          </p:cNvPr>
          <p:cNvSpPr/>
          <p:nvPr/>
        </p:nvSpPr>
        <p:spPr>
          <a:xfrm>
            <a:off x="4492605" y="854981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64" name="Rectangle 63">
            <a:extLst>
              <a:ext uri="{FF2B5EF4-FFF2-40B4-BE49-F238E27FC236}">
                <a16:creationId xmlns:a16="http://schemas.microsoft.com/office/drawing/2014/main" id="{B32DF11A-4006-4748-A297-404DE1F9CDA1}"/>
              </a:ext>
            </a:extLst>
          </p:cNvPr>
          <p:cNvSpPr/>
          <p:nvPr/>
        </p:nvSpPr>
        <p:spPr>
          <a:xfrm>
            <a:off x="6007036" y="803341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65" name="Rectangle 64">
            <a:extLst>
              <a:ext uri="{FF2B5EF4-FFF2-40B4-BE49-F238E27FC236}">
                <a16:creationId xmlns:a16="http://schemas.microsoft.com/office/drawing/2014/main" id="{D459D32C-AD1F-45CD-A89F-3695050BCFA1}"/>
              </a:ext>
            </a:extLst>
          </p:cNvPr>
          <p:cNvSpPr/>
          <p:nvPr/>
        </p:nvSpPr>
        <p:spPr>
          <a:xfrm>
            <a:off x="6007036" y="840623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66" name="Rectangle 65">
            <a:extLst>
              <a:ext uri="{FF2B5EF4-FFF2-40B4-BE49-F238E27FC236}">
                <a16:creationId xmlns:a16="http://schemas.microsoft.com/office/drawing/2014/main" id="{22A2FA60-BAA2-4C9E-9976-6276A1F5AF29}"/>
              </a:ext>
            </a:extLst>
          </p:cNvPr>
          <p:cNvSpPr/>
          <p:nvPr/>
        </p:nvSpPr>
        <p:spPr>
          <a:xfrm>
            <a:off x="6000912" y="875555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Beide</a:t>
            </a:r>
          </a:p>
        </p:txBody>
      </p:sp>
      <p:cxnSp>
        <p:nvCxnSpPr>
          <p:cNvPr id="67" name="Straight Arrow Connector 66">
            <a:extLst>
              <a:ext uri="{FF2B5EF4-FFF2-40B4-BE49-F238E27FC236}">
                <a16:creationId xmlns:a16="http://schemas.microsoft.com/office/drawing/2014/main" id="{F66BC1AC-DE00-4DB4-9FFF-BB24E0FC3388}"/>
              </a:ext>
            </a:extLst>
          </p:cNvPr>
          <p:cNvCxnSpPr>
            <a:cxnSpLocks/>
            <a:stCxn id="50" idx="3"/>
            <a:endCxn id="51" idx="1"/>
          </p:cNvCxnSpPr>
          <p:nvPr/>
        </p:nvCxnSpPr>
        <p:spPr>
          <a:xfrm flipV="1">
            <a:off x="3948074" y="5274727"/>
            <a:ext cx="548430" cy="1172425"/>
          </a:xfrm>
          <a:prstGeom prst="straightConnector1">
            <a:avLst/>
          </a:prstGeom>
          <a:ln w="28575">
            <a:solidFill>
              <a:schemeClr val="accent2"/>
            </a:solidFill>
            <a:tailEnd type="triangle"/>
          </a:ln>
        </p:spPr>
        <p:style>
          <a:lnRef idx="3">
            <a:schemeClr val="accent1"/>
          </a:lnRef>
          <a:fillRef idx="0">
            <a:schemeClr val="accent1"/>
          </a:fillRef>
          <a:effectRef idx="2">
            <a:schemeClr val="accent1"/>
          </a:effectRef>
          <a:fontRef idx="minor">
            <a:schemeClr val="tx1"/>
          </a:fontRef>
        </p:style>
      </p:cxnSp>
      <p:cxnSp>
        <p:nvCxnSpPr>
          <p:cNvPr id="68" name="Straight Arrow Connector 67">
            <a:extLst>
              <a:ext uri="{FF2B5EF4-FFF2-40B4-BE49-F238E27FC236}">
                <a16:creationId xmlns:a16="http://schemas.microsoft.com/office/drawing/2014/main" id="{A458D58C-EBE9-457B-B5F1-162E5044909D}"/>
              </a:ext>
            </a:extLst>
          </p:cNvPr>
          <p:cNvCxnSpPr>
            <a:cxnSpLocks/>
            <a:stCxn id="50" idx="3"/>
            <a:endCxn id="54" idx="1"/>
          </p:cNvCxnSpPr>
          <p:nvPr/>
        </p:nvCxnSpPr>
        <p:spPr>
          <a:xfrm>
            <a:off x="3948073" y="6447152"/>
            <a:ext cx="538408" cy="95600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8F7B5D1D-34FD-4376-BFF8-10E79A5F6573}"/>
              </a:ext>
            </a:extLst>
          </p:cNvPr>
          <p:cNvCxnSpPr>
            <a:cxnSpLocks/>
            <a:stCxn id="51" idx="3"/>
            <a:endCxn id="52" idx="1"/>
          </p:cNvCxnSpPr>
          <p:nvPr/>
        </p:nvCxnSpPr>
        <p:spPr>
          <a:xfrm flipV="1">
            <a:off x="5449286" y="4812565"/>
            <a:ext cx="551627" cy="46216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0" name="Straight Arrow Connector 69">
            <a:extLst>
              <a:ext uri="{FF2B5EF4-FFF2-40B4-BE49-F238E27FC236}">
                <a16:creationId xmlns:a16="http://schemas.microsoft.com/office/drawing/2014/main" id="{B46EC9F2-49F3-490B-8BE7-0CA667998221}"/>
              </a:ext>
            </a:extLst>
          </p:cNvPr>
          <p:cNvCxnSpPr>
            <a:cxnSpLocks/>
            <a:stCxn id="51" idx="3"/>
            <a:endCxn id="53" idx="1"/>
          </p:cNvCxnSpPr>
          <p:nvPr/>
        </p:nvCxnSpPr>
        <p:spPr>
          <a:xfrm>
            <a:off x="5449286" y="5274726"/>
            <a:ext cx="543576" cy="611616"/>
          </a:xfrm>
          <a:prstGeom prst="straightConnector1">
            <a:avLst/>
          </a:prstGeom>
          <a:ln w="28575">
            <a:solidFill>
              <a:schemeClr val="accent2"/>
            </a:solidFill>
            <a:tailEnd type="triangle"/>
          </a:ln>
        </p:spPr>
        <p:style>
          <a:lnRef idx="3">
            <a:schemeClr val="accent1"/>
          </a:lnRef>
          <a:fillRef idx="0">
            <a:schemeClr val="accent1"/>
          </a:fillRef>
          <a:effectRef idx="2">
            <a:schemeClr val="accent1"/>
          </a:effectRef>
          <a:fontRef idx="minor">
            <a:schemeClr val="tx1"/>
          </a:fontRef>
        </p:style>
      </p:cxnSp>
      <p:cxnSp>
        <p:nvCxnSpPr>
          <p:cNvPr id="71" name="Straight Arrow Connector 70">
            <a:extLst>
              <a:ext uri="{FF2B5EF4-FFF2-40B4-BE49-F238E27FC236}">
                <a16:creationId xmlns:a16="http://schemas.microsoft.com/office/drawing/2014/main" id="{A7C30FC4-B666-447B-807F-F092B3346730}"/>
              </a:ext>
            </a:extLst>
          </p:cNvPr>
          <p:cNvCxnSpPr>
            <a:cxnSpLocks/>
            <a:stCxn id="92" idx="3"/>
          </p:cNvCxnSpPr>
          <p:nvPr/>
        </p:nvCxnSpPr>
        <p:spPr>
          <a:xfrm>
            <a:off x="6945643" y="4433293"/>
            <a:ext cx="5208917"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2" name="Straight Arrow Connector 71">
            <a:extLst>
              <a:ext uri="{FF2B5EF4-FFF2-40B4-BE49-F238E27FC236}">
                <a16:creationId xmlns:a16="http://schemas.microsoft.com/office/drawing/2014/main" id="{054CC0C7-79EC-4399-8768-1A3C0AF1033D}"/>
              </a:ext>
            </a:extLst>
          </p:cNvPr>
          <p:cNvCxnSpPr>
            <a:cxnSpLocks/>
            <a:stCxn id="55" idx="3"/>
          </p:cNvCxnSpPr>
          <p:nvPr/>
        </p:nvCxnSpPr>
        <p:spPr>
          <a:xfrm>
            <a:off x="6949543" y="7198281"/>
            <a:ext cx="5211139"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3" name="Straight Arrow Connector 72">
            <a:extLst>
              <a:ext uri="{FF2B5EF4-FFF2-40B4-BE49-F238E27FC236}">
                <a16:creationId xmlns:a16="http://schemas.microsoft.com/office/drawing/2014/main" id="{CA10B793-566D-4D20-B3EA-0B125063F0EB}"/>
              </a:ext>
            </a:extLst>
          </p:cNvPr>
          <p:cNvCxnSpPr>
            <a:cxnSpLocks/>
            <a:stCxn id="56" idx="3"/>
            <a:endCxn id="58" idx="1"/>
          </p:cNvCxnSpPr>
          <p:nvPr/>
        </p:nvCxnSpPr>
        <p:spPr>
          <a:xfrm flipV="1">
            <a:off x="6950615" y="7495842"/>
            <a:ext cx="3709888" cy="73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4" name="Straight Arrow Connector 73">
            <a:extLst>
              <a:ext uri="{FF2B5EF4-FFF2-40B4-BE49-F238E27FC236}">
                <a16:creationId xmlns:a16="http://schemas.microsoft.com/office/drawing/2014/main" id="{2EE34B8A-C17D-4215-BBCE-9ACB39DD17E1}"/>
              </a:ext>
            </a:extLst>
          </p:cNvPr>
          <p:cNvCxnSpPr>
            <a:cxnSpLocks/>
            <a:stCxn id="57" idx="3"/>
            <a:endCxn id="59" idx="1"/>
          </p:cNvCxnSpPr>
          <p:nvPr/>
        </p:nvCxnSpPr>
        <p:spPr>
          <a:xfrm flipV="1">
            <a:off x="6949543" y="7803400"/>
            <a:ext cx="3713999" cy="757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5" name="Straight Arrow Connector 74">
            <a:extLst>
              <a:ext uri="{FF2B5EF4-FFF2-40B4-BE49-F238E27FC236}">
                <a16:creationId xmlns:a16="http://schemas.microsoft.com/office/drawing/2014/main" id="{6AFBB4FD-D9D9-4DBC-8083-3E76128BDFD0}"/>
              </a:ext>
            </a:extLst>
          </p:cNvPr>
          <p:cNvCxnSpPr>
            <a:cxnSpLocks/>
            <a:stCxn id="64" idx="3"/>
          </p:cNvCxnSpPr>
          <p:nvPr/>
        </p:nvCxnSpPr>
        <p:spPr>
          <a:xfrm>
            <a:off x="6959817" y="8160727"/>
            <a:ext cx="5200866" cy="124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6" name="Straight Arrow Connector 75">
            <a:extLst>
              <a:ext uri="{FF2B5EF4-FFF2-40B4-BE49-F238E27FC236}">
                <a16:creationId xmlns:a16="http://schemas.microsoft.com/office/drawing/2014/main" id="{19327863-622A-4D2D-958A-6A73E65828F5}"/>
              </a:ext>
            </a:extLst>
          </p:cNvPr>
          <p:cNvCxnSpPr>
            <a:cxnSpLocks/>
            <a:stCxn id="65" idx="3"/>
          </p:cNvCxnSpPr>
          <p:nvPr/>
        </p:nvCxnSpPr>
        <p:spPr>
          <a:xfrm flipV="1">
            <a:off x="6959817" y="8521616"/>
            <a:ext cx="5200866"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7" name="Straight Arrow Connector 76">
            <a:extLst>
              <a:ext uri="{FF2B5EF4-FFF2-40B4-BE49-F238E27FC236}">
                <a16:creationId xmlns:a16="http://schemas.microsoft.com/office/drawing/2014/main" id="{7C4BC1B0-8D09-4AEC-8FF9-2A8D210701B4}"/>
              </a:ext>
            </a:extLst>
          </p:cNvPr>
          <p:cNvCxnSpPr>
            <a:cxnSpLocks/>
            <a:stCxn id="66" idx="3"/>
          </p:cNvCxnSpPr>
          <p:nvPr/>
        </p:nvCxnSpPr>
        <p:spPr>
          <a:xfrm flipV="1">
            <a:off x="6953694" y="8870933"/>
            <a:ext cx="5200866"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8" name="Straight Arrow Connector 77">
            <a:extLst>
              <a:ext uri="{FF2B5EF4-FFF2-40B4-BE49-F238E27FC236}">
                <a16:creationId xmlns:a16="http://schemas.microsoft.com/office/drawing/2014/main" id="{39999253-11FB-4D85-8E57-6D112A29BC97}"/>
              </a:ext>
            </a:extLst>
          </p:cNvPr>
          <p:cNvCxnSpPr>
            <a:cxnSpLocks/>
            <a:stCxn id="54" idx="3"/>
            <a:endCxn id="55" idx="1"/>
          </p:cNvCxnSpPr>
          <p:nvPr/>
        </p:nvCxnSpPr>
        <p:spPr>
          <a:xfrm flipV="1">
            <a:off x="5439262" y="7198281"/>
            <a:ext cx="557499" cy="20487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9" name="Straight Arrow Connector 78">
            <a:extLst>
              <a:ext uri="{FF2B5EF4-FFF2-40B4-BE49-F238E27FC236}">
                <a16:creationId xmlns:a16="http://schemas.microsoft.com/office/drawing/2014/main" id="{EF3C6B94-58DE-4068-89D5-D62DDBB9AD4B}"/>
              </a:ext>
            </a:extLst>
          </p:cNvPr>
          <p:cNvCxnSpPr>
            <a:cxnSpLocks/>
            <a:stCxn id="54" idx="3"/>
            <a:endCxn id="56" idx="1"/>
          </p:cNvCxnSpPr>
          <p:nvPr/>
        </p:nvCxnSpPr>
        <p:spPr>
          <a:xfrm>
            <a:off x="5439263" y="7403155"/>
            <a:ext cx="558570" cy="9342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0" name="Straight Arrow Connector 79">
            <a:extLst>
              <a:ext uri="{FF2B5EF4-FFF2-40B4-BE49-F238E27FC236}">
                <a16:creationId xmlns:a16="http://schemas.microsoft.com/office/drawing/2014/main" id="{5293EFDC-09C3-4C0C-AAC5-9C73BBD0EBC3}"/>
              </a:ext>
            </a:extLst>
          </p:cNvPr>
          <p:cNvCxnSpPr>
            <a:cxnSpLocks/>
            <a:stCxn id="54" idx="3"/>
            <a:endCxn id="57" idx="1"/>
          </p:cNvCxnSpPr>
          <p:nvPr/>
        </p:nvCxnSpPr>
        <p:spPr>
          <a:xfrm>
            <a:off x="5439263" y="7403155"/>
            <a:ext cx="557498" cy="40782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1" name="Straight Arrow Connector 80">
            <a:extLst>
              <a:ext uri="{FF2B5EF4-FFF2-40B4-BE49-F238E27FC236}">
                <a16:creationId xmlns:a16="http://schemas.microsoft.com/office/drawing/2014/main" id="{25F1D0FF-EB60-4D63-9E7B-3CAADBD2844F}"/>
              </a:ext>
            </a:extLst>
          </p:cNvPr>
          <p:cNvCxnSpPr>
            <a:cxnSpLocks/>
            <a:stCxn id="62" idx="3"/>
            <a:endCxn id="64" idx="1"/>
          </p:cNvCxnSpPr>
          <p:nvPr/>
        </p:nvCxnSpPr>
        <p:spPr>
          <a:xfrm flipV="1">
            <a:off x="5448429" y="8160726"/>
            <a:ext cx="558606" cy="646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2" name="Straight Arrow Connector 81">
            <a:extLst>
              <a:ext uri="{FF2B5EF4-FFF2-40B4-BE49-F238E27FC236}">
                <a16:creationId xmlns:a16="http://schemas.microsoft.com/office/drawing/2014/main" id="{21382894-DCD5-4DB3-A118-700DB7D0450D}"/>
              </a:ext>
            </a:extLst>
          </p:cNvPr>
          <p:cNvCxnSpPr>
            <a:cxnSpLocks/>
            <a:stCxn id="63" idx="3"/>
            <a:endCxn id="65" idx="1"/>
          </p:cNvCxnSpPr>
          <p:nvPr/>
        </p:nvCxnSpPr>
        <p:spPr>
          <a:xfrm flipV="1">
            <a:off x="5445386" y="8533548"/>
            <a:ext cx="561649" cy="14358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3" name="Straight Arrow Connector 82">
            <a:extLst>
              <a:ext uri="{FF2B5EF4-FFF2-40B4-BE49-F238E27FC236}">
                <a16:creationId xmlns:a16="http://schemas.microsoft.com/office/drawing/2014/main" id="{1B7E3A95-B1A7-4652-A777-3F35D04F13D0}"/>
              </a:ext>
            </a:extLst>
          </p:cNvPr>
          <p:cNvCxnSpPr>
            <a:cxnSpLocks/>
            <a:stCxn id="63" idx="3"/>
            <a:endCxn id="66" idx="1"/>
          </p:cNvCxnSpPr>
          <p:nvPr/>
        </p:nvCxnSpPr>
        <p:spPr>
          <a:xfrm>
            <a:off x="5445386" y="8677128"/>
            <a:ext cx="555526" cy="20573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4" name="Straight Arrow Connector 83">
            <a:extLst>
              <a:ext uri="{FF2B5EF4-FFF2-40B4-BE49-F238E27FC236}">
                <a16:creationId xmlns:a16="http://schemas.microsoft.com/office/drawing/2014/main" id="{A7A925A2-C39B-49E6-9B80-A29B717BA1FB}"/>
              </a:ext>
            </a:extLst>
          </p:cNvPr>
          <p:cNvCxnSpPr>
            <a:cxnSpLocks/>
            <a:stCxn id="60" idx="3"/>
            <a:endCxn id="61" idx="1"/>
          </p:cNvCxnSpPr>
          <p:nvPr/>
        </p:nvCxnSpPr>
        <p:spPr>
          <a:xfrm>
            <a:off x="2442962" y="8410845"/>
            <a:ext cx="548432"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5" name="Straight Arrow Connector 84">
            <a:extLst>
              <a:ext uri="{FF2B5EF4-FFF2-40B4-BE49-F238E27FC236}">
                <a16:creationId xmlns:a16="http://schemas.microsoft.com/office/drawing/2014/main" id="{91233978-DD2F-48D1-B891-1EDE2E6AB672}"/>
              </a:ext>
            </a:extLst>
          </p:cNvPr>
          <p:cNvCxnSpPr>
            <a:cxnSpLocks/>
            <a:stCxn id="61" idx="3"/>
            <a:endCxn id="62" idx="1"/>
          </p:cNvCxnSpPr>
          <p:nvPr/>
        </p:nvCxnSpPr>
        <p:spPr>
          <a:xfrm flipV="1">
            <a:off x="3944175" y="8167188"/>
            <a:ext cx="551473" cy="24365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6" name="Straight Arrow Connector 85">
            <a:extLst>
              <a:ext uri="{FF2B5EF4-FFF2-40B4-BE49-F238E27FC236}">
                <a16:creationId xmlns:a16="http://schemas.microsoft.com/office/drawing/2014/main" id="{EBBCAC1D-EDA6-4562-977E-E49B134496BD}"/>
              </a:ext>
            </a:extLst>
          </p:cNvPr>
          <p:cNvCxnSpPr>
            <a:cxnSpLocks/>
            <a:stCxn id="61" idx="3"/>
            <a:endCxn id="63" idx="1"/>
          </p:cNvCxnSpPr>
          <p:nvPr/>
        </p:nvCxnSpPr>
        <p:spPr>
          <a:xfrm>
            <a:off x="3944175" y="8410845"/>
            <a:ext cx="548430" cy="26628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7" name="Straight Arrow Connector 86">
            <a:extLst>
              <a:ext uri="{FF2B5EF4-FFF2-40B4-BE49-F238E27FC236}">
                <a16:creationId xmlns:a16="http://schemas.microsoft.com/office/drawing/2014/main" id="{C5D190C3-81A3-4077-B335-B3E487EFA780}"/>
              </a:ext>
            </a:extLst>
          </p:cNvPr>
          <p:cNvCxnSpPr>
            <a:cxnSpLocks/>
            <a:stCxn id="58" idx="3"/>
          </p:cNvCxnSpPr>
          <p:nvPr/>
        </p:nvCxnSpPr>
        <p:spPr>
          <a:xfrm flipV="1">
            <a:off x="11613284" y="7494078"/>
            <a:ext cx="547399" cy="176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8" name="Straight Arrow Connector 87">
            <a:extLst>
              <a:ext uri="{FF2B5EF4-FFF2-40B4-BE49-F238E27FC236}">
                <a16:creationId xmlns:a16="http://schemas.microsoft.com/office/drawing/2014/main" id="{AFFBD7B7-BBFD-49D2-BBDF-0F75A5180039}"/>
              </a:ext>
            </a:extLst>
          </p:cNvPr>
          <p:cNvCxnSpPr>
            <a:cxnSpLocks/>
            <a:stCxn id="59" idx="3"/>
          </p:cNvCxnSpPr>
          <p:nvPr/>
        </p:nvCxnSpPr>
        <p:spPr>
          <a:xfrm>
            <a:off x="11616323" y="7803400"/>
            <a:ext cx="544360"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9" name="Straight Arrow Connector 88">
            <a:extLst>
              <a:ext uri="{FF2B5EF4-FFF2-40B4-BE49-F238E27FC236}">
                <a16:creationId xmlns:a16="http://schemas.microsoft.com/office/drawing/2014/main" id="{DB1E8405-EC5F-434A-9FBC-362021D762FA}"/>
              </a:ext>
            </a:extLst>
          </p:cNvPr>
          <p:cNvCxnSpPr>
            <a:cxnSpLocks/>
            <a:stCxn id="12" idx="2"/>
            <a:endCxn id="50" idx="0"/>
          </p:cNvCxnSpPr>
          <p:nvPr/>
        </p:nvCxnSpPr>
        <p:spPr>
          <a:xfrm>
            <a:off x="1970469" y="4261287"/>
            <a:ext cx="1501214" cy="2058555"/>
          </a:xfrm>
          <a:prstGeom prst="straightConnector1">
            <a:avLst/>
          </a:prstGeom>
          <a:ln w="28575">
            <a:solidFill>
              <a:schemeClr val="accent2"/>
            </a:solidFill>
            <a:tailEnd type="triangle"/>
          </a:ln>
        </p:spPr>
        <p:style>
          <a:lnRef idx="3">
            <a:schemeClr val="accent1"/>
          </a:lnRef>
          <a:fillRef idx="0">
            <a:schemeClr val="accent1"/>
          </a:fillRef>
          <a:effectRef idx="2">
            <a:schemeClr val="accent1"/>
          </a:effectRef>
          <a:fontRef idx="minor">
            <a:schemeClr val="tx1"/>
          </a:fontRef>
        </p:style>
      </p:cxnSp>
      <p:graphicFrame>
        <p:nvGraphicFramePr>
          <p:cNvPr id="91" name="Table 90">
            <a:extLst>
              <a:ext uri="{FF2B5EF4-FFF2-40B4-BE49-F238E27FC236}">
                <a16:creationId xmlns:a16="http://schemas.microsoft.com/office/drawing/2014/main" id="{3CFB8AB4-FEFB-4A84-B384-AEC2F695BE45}"/>
              </a:ext>
            </a:extLst>
          </p:cNvPr>
          <p:cNvGraphicFramePr>
            <a:graphicFrameLocks noGrp="1"/>
          </p:cNvGraphicFramePr>
          <p:nvPr/>
        </p:nvGraphicFramePr>
        <p:xfrm>
          <a:off x="12188847" y="252569"/>
          <a:ext cx="3865996" cy="8887401"/>
        </p:xfrm>
        <a:graphic>
          <a:graphicData uri="http://schemas.openxmlformats.org/drawingml/2006/table">
            <a:tbl>
              <a:tblPr firstRow="1" bandRow="1">
                <a:tableStyleId>{5C22544A-7EE6-4342-B048-85BDC9FD1C3A}</a:tableStyleId>
              </a:tblPr>
              <a:tblGrid>
                <a:gridCol w="1996829">
                  <a:extLst>
                    <a:ext uri="{9D8B030D-6E8A-4147-A177-3AD203B41FA5}">
                      <a16:colId xmlns:a16="http://schemas.microsoft.com/office/drawing/2014/main" val="330647270"/>
                    </a:ext>
                  </a:extLst>
                </a:gridCol>
                <a:gridCol w="1869167">
                  <a:extLst>
                    <a:ext uri="{9D8B030D-6E8A-4147-A177-3AD203B41FA5}">
                      <a16:colId xmlns:a16="http://schemas.microsoft.com/office/drawing/2014/main" val="1448204881"/>
                    </a:ext>
                  </a:extLst>
                </a:gridCol>
              </a:tblGrid>
              <a:tr h="284958">
                <a:tc>
                  <a:txBody>
                    <a:bodyPr/>
                    <a:lstStyle/>
                    <a:p>
                      <a:r>
                        <a:rPr lang="nl-BE" sz="900" dirty="0"/>
                        <a:t>Assumpties voldaan</a:t>
                      </a:r>
                    </a:p>
                  </a:txBody>
                  <a:tcPr marL="95484" marR="95484" marT="47743" marB="47743"/>
                </a:tc>
                <a:tc>
                  <a:txBody>
                    <a:bodyPr/>
                    <a:lstStyle/>
                    <a:p>
                      <a:r>
                        <a:rPr lang="nl-BE" sz="900" dirty="0"/>
                        <a:t>Assumpties niet voldaan</a:t>
                      </a:r>
                    </a:p>
                  </a:txBody>
                  <a:tcPr marL="95484" marR="95484" marT="47743" marB="47743"/>
                </a:tc>
                <a:extLst>
                  <a:ext uri="{0D108BD9-81ED-4DB2-BD59-A6C34878D82A}">
                    <a16:rowId xmlns:a16="http://schemas.microsoft.com/office/drawing/2014/main" val="888959899"/>
                  </a:ext>
                </a:extLst>
              </a:tr>
              <a:tr h="560507">
                <a:tc>
                  <a:txBody>
                    <a:bodyPr/>
                    <a:lstStyle/>
                    <a:p>
                      <a:pPr marL="171450" indent="-171450">
                        <a:buFont typeface="Arial" panose="020B0604020202020204" pitchFamily="34" charset="0"/>
                        <a:buChar char="•"/>
                      </a:pPr>
                      <a:r>
                        <a:rPr lang="nl-BE" sz="900" dirty="0"/>
                        <a:t>Enkelvoudige lineaire regressie</a:t>
                      </a:r>
                    </a:p>
                    <a:p>
                      <a:pPr marL="171450" indent="-171450">
                        <a:buFont typeface="Arial" panose="020B0604020202020204" pitchFamily="34" charset="0"/>
                        <a:buChar char="•"/>
                      </a:pPr>
                      <a:r>
                        <a:rPr lang="nl-BE" sz="900" dirty="0"/>
                        <a:t>Pearson correlatietoets</a:t>
                      </a:r>
                    </a:p>
                  </a:txBody>
                  <a:tcPr marL="95484" marR="95484" marT="47743" marB="47743"/>
                </a:tc>
                <a:tc>
                  <a:txBody>
                    <a:bodyPr/>
                    <a:lstStyle/>
                    <a:p>
                      <a:pPr marL="171450" indent="-171450">
                        <a:buFont typeface="Arial" panose="020B0604020202020204" pitchFamily="34" charset="0"/>
                        <a:buChar char="•"/>
                      </a:pPr>
                      <a:r>
                        <a:rPr lang="nl-BE" sz="900" dirty="0"/>
                        <a:t>Bootstrap regressie</a:t>
                      </a:r>
                    </a:p>
                    <a:p>
                      <a:pPr marL="171450" indent="-171450">
                        <a:buFont typeface="Arial" panose="020B0604020202020204" pitchFamily="34" charset="0"/>
                        <a:buChar char="•"/>
                      </a:pPr>
                      <a:r>
                        <a:rPr lang="nl-BE" sz="900" dirty="0" err="1"/>
                        <a:t>Spearman</a:t>
                      </a:r>
                      <a:r>
                        <a:rPr lang="nl-BE" sz="900" dirty="0"/>
                        <a:t> rangcorrelatietoets</a:t>
                      </a:r>
                    </a:p>
                    <a:p>
                      <a:pPr marL="171450" indent="-171450">
                        <a:buFont typeface="Arial" panose="020B0604020202020204" pitchFamily="34" charset="0"/>
                        <a:buChar char="•"/>
                      </a:pPr>
                      <a:r>
                        <a:rPr lang="nl-BE" sz="900" dirty="0" err="1"/>
                        <a:t>Kendall’s</a:t>
                      </a:r>
                      <a:r>
                        <a:rPr lang="nl-BE" sz="900" dirty="0"/>
                        <a:t> </a:t>
                      </a:r>
                      <a:r>
                        <a:rPr lang="nl-BE" sz="900" dirty="0" err="1"/>
                        <a:t>Tau</a:t>
                      </a:r>
                      <a:r>
                        <a:rPr lang="nl-BE" sz="900" dirty="0"/>
                        <a:t> correlatietoets</a:t>
                      </a:r>
                    </a:p>
                  </a:txBody>
                  <a:tcPr marL="95484" marR="95484" marT="47743" marB="47743"/>
                </a:tc>
                <a:extLst>
                  <a:ext uri="{0D108BD9-81ED-4DB2-BD59-A6C34878D82A}">
                    <a16:rowId xmlns:a16="http://schemas.microsoft.com/office/drawing/2014/main" val="2977589819"/>
                  </a:ext>
                </a:extLst>
              </a:tr>
              <a:tr h="388340">
                <a:tc>
                  <a:txBody>
                    <a:bodyPr/>
                    <a:lstStyle/>
                    <a:p>
                      <a:pPr marL="171450" indent="-171450">
                        <a:buFont typeface="Arial" panose="020B0604020202020204" pitchFamily="34" charset="0"/>
                        <a:buChar char="•"/>
                      </a:pPr>
                      <a:r>
                        <a:rPr lang="nl-BE" sz="900" dirty="0"/>
                        <a:t>Afhankelijke t-toets</a:t>
                      </a: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t-toets</a:t>
                      </a:r>
                    </a:p>
                    <a:p>
                      <a:pPr marL="171450" indent="-171450">
                        <a:buFont typeface="Arial" panose="020B0604020202020204" pitchFamily="34" charset="0"/>
                        <a:buChar char="•"/>
                      </a:pPr>
                      <a:r>
                        <a:rPr lang="nl-BE" sz="900" dirty="0"/>
                        <a:t>Wilcoxon rangtekentoets</a:t>
                      </a:r>
                    </a:p>
                  </a:txBody>
                  <a:tcPr marL="95484" marR="95484" marT="47743" marB="47743"/>
                </a:tc>
                <a:extLst>
                  <a:ext uri="{0D108BD9-81ED-4DB2-BD59-A6C34878D82A}">
                    <a16:rowId xmlns:a16="http://schemas.microsoft.com/office/drawing/2014/main" val="1954769090"/>
                  </a:ext>
                </a:extLst>
              </a:tr>
              <a:tr h="388340">
                <a:tc>
                  <a:txBody>
                    <a:bodyPr/>
                    <a:lstStyle/>
                    <a:p>
                      <a:pPr marL="171450" indent="-171450">
                        <a:buFont typeface="Arial" panose="020B0604020202020204" pitchFamily="34" charset="0"/>
                        <a:buChar char="•"/>
                      </a:pPr>
                      <a:r>
                        <a:rPr lang="nl-BE" sz="900" dirty="0"/>
                        <a:t>Onafhankelijke t-toets</a:t>
                      </a: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t-toets</a:t>
                      </a:r>
                    </a:p>
                    <a:p>
                      <a:pPr marL="171450" indent="-171450">
                        <a:buFont typeface="Arial" panose="020B0604020202020204" pitchFamily="34" charset="0"/>
                        <a:buChar char="•"/>
                      </a:pPr>
                      <a:r>
                        <a:rPr lang="nl-BE" sz="900" dirty="0"/>
                        <a:t>Mann-</a:t>
                      </a:r>
                      <a:r>
                        <a:rPr lang="nl-BE" sz="900" dirty="0" err="1"/>
                        <a:t>Whitney</a:t>
                      </a:r>
                      <a:r>
                        <a:rPr lang="nl-BE" sz="900" dirty="0"/>
                        <a:t> toets</a:t>
                      </a:r>
                    </a:p>
                  </a:txBody>
                  <a:tcPr marL="95484" marR="95484" marT="47743" marB="47743"/>
                </a:tc>
                <a:extLst>
                  <a:ext uri="{0D108BD9-81ED-4DB2-BD59-A6C34878D82A}">
                    <a16:rowId xmlns:a16="http://schemas.microsoft.com/office/drawing/2014/main" val="2173673390"/>
                  </a:ext>
                </a:extLst>
              </a:tr>
              <a:tr h="388340">
                <a:tc>
                  <a:txBody>
                    <a:bodyPr/>
                    <a:lstStyle/>
                    <a:p>
                      <a:pPr marL="171450" indent="-171450">
                        <a:buFont typeface="Arial" panose="020B0604020202020204" pitchFamily="34" charset="0"/>
                        <a:buChar char="•"/>
                      </a:pPr>
                      <a:r>
                        <a:rPr lang="nl-BE" sz="900" dirty="0"/>
                        <a:t>One-way repeated measures ANOVA</a:t>
                      </a:r>
                    </a:p>
                  </a:txBody>
                  <a:tcPr marL="95484" marR="95484" marT="47743" marB="47743"/>
                </a:tc>
                <a:tc>
                  <a:txBody>
                    <a:bodyPr/>
                    <a:lstStyle/>
                    <a:p>
                      <a:pPr marL="171450" indent="-171450">
                        <a:buFont typeface="Arial" panose="020B0604020202020204" pitchFamily="34" charset="0"/>
                        <a:buChar char="•"/>
                      </a:pPr>
                      <a:r>
                        <a:rPr lang="nl-BE" sz="900" dirty="0"/>
                        <a:t>Friedman toets</a:t>
                      </a:r>
                    </a:p>
                  </a:txBody>
                  <a:tcPr marL="95484" marR="95484" marT="47743" marB="47743"/>
                </a:tc>
                <a:extLst>
                  <a:ext uri="{0D108BD9-81ED-4DB2-BD59-A6C34878D82A}">
                    <a16:rowId xmlns:a16="http://schemas.microsoft.com/office/drawing/2014/main" val="130149893"/>
                  </a:ext>
                </a:extLst>
              </a:tr>
              <a:tr h="388340">
                <a:tc>
                  <a:txBody>
                    <a:bodyPr/>
                    <a:lstStyle/>
                    <a:p>
                      <a:pPr marL="171450" indent="-171450">
                        <a:buFont typeface="Arial" panose="020B0604020202020204" pitchFamily="34" charset="0"/>
                        <a:buChar char="•"/>
                      </a:pPr>
                      <a:r>
                        <a:rPr lang="nl-BE" sz="900" dirty="0"/>
                        <a:t>One-way independent ANOVA</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Kruskal</a:t>
                      </a:r>
                      <a:r>
                        <a:rPr lang="nl-BE" sz="900" dirty="0"/>
                        <a:t>-Wallis toets</a:t>
                      </a:r>
                    </a:p>
                  </a:txBody>
                  <a:tcPr marL="95484" marR="95484" marT="47743" marB="47743"/>
                </a:tc>
                <a:extLst>
                  <a:ext uri="{0D108BD9-81ED-4DB2-BD59-A6C34878D82A}">
                    <a16:rowId xmlns:a16="http://schemas.microsoft.com/office/drawing/2014/main" val="2117315973"/>
                  </a:ext>
                </a:extLst>
              </a:tr>
              <a:tr h="386671">
                <a:tc>
                  <a:txBody>
                    <a:bodyPr/>
                    <a:lstStyle/>
                    <a:p>
                      <a:pPr marL="171450" indent="-171450">
                        <a:buFont typeface="Arial" panose="020B0604020202020204" pitchFamily="34" charset="0"/>
                        <a:buChar char="•"/>
                      </a:pPr>
                      <a:r>
                        <a:rPr lang="nl-BE" sz="900" dirty="0"/>
                        <a:t>Meervoudige lineaire regressie</a:t>
                      </a:r>
                    </a:p>
                    <a:p>
                      <a:pPr marL="171450" marR="0" lvl="0" indent="-171450" algn="l" defTabSz="124797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a:t>Partiële correlatietoets</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regressie</a:t>
                      </a:r>
                    </a:p>
                  </a:txBody>
                  <a:tcPr marL="95484" marR="95484" marT="47743" marB="47743"/>
                </a:tc>
                <a:extLst>
                  <a:ext uri="{0D108BD9-81ED-4DB2-BD59-A6C34878D82A}">
                    <a16:rowId xmlns:a16="http://schemas.microsoft.com/office/drawing/2014/main" val="2174757889"/>
                  </a:ext>
                </a:extLst>
              </a:tr>
              <a:tr h="388340">
                <a:tc>
                  <a:txBody>
                    <a:bodyPr/>
                    <a:lstStyle/>
                    <a:p>
                      <a:pPr marL="171450" indent="-171450">
                        <a:buFont typeface="Arial" panose="020B0604020202020204" pitchFamily="34" charset="0"/>
                        <a:buChar char="•"/>
                      </a:pPr>
                      <a:r>
                        <a:rPr lang="nl-BE" sz="900" dirty="0"/>
                        <a:t>Factorial repeated measures ANOVA</a:t>
                      </a:r>
                      <a:endParaRPr lang="nl-BE" sz="900" dirty="0">
                        <a:solidFill>
                          <a:schemeClr val="tx1"/>
                        </a:solidFill>
                      </a:endParaRPr>
                    </a:p>
                  </a:txBody>
                  <a:tcPr marL="95484" marR="95484" marT="47743" marB="47743"/>
                </a:tc>
                <a:tc>
                  <a:txBody>
                    <a:bodyPr/>
                    <a:lstStyle/>
                    <a:p>
                      <a:pPr marL="0" indent="0">
                        <a:buFont typeface="Arial" panose="020B0604020202020204" pitchFamily="34" charset="0"/>
                        <a:buNone/>
                      </a:pPr>
                      <a:endParaRPr lang="nl-BE" sz="900" dirty="0"/>
                    </a:p>
                  </a:txBody>
                  <a:tcPr marL="95484" marR="95484" marT="47743" marB="47743"/>
                </a:tc>
                <a:extLst>
                  <a:ext uri="{0D108BD9-81ED-4DB2-BD59-A6C34878D82A}">
                    <a16:rowId xmlns:a16="http://schemas.microsoft.com/office/drawing/2014/main" val="1728751502"/>
                  </a:ext>
                </a:extLst>
              </a:tr>
              <a:tr h="397423">
                <a:tc>
                  <a:txBody>
                    <a:bodyPr/>
                    <a:lstStyle/>
                    <a:p>
                      <a:pPr marL="171450" indent="-171450">
                        <a:buFont typeface="Arial" panose="020B0604020202020204" pitchFamily="34" charset="0"/>
                        <a:buChar char="•"/>
                      </a:pPr>
                      <a:r>
                        <a:rPr lang="nl-BE" sz="900" dirty="0" err="1"/>
                        <a:t>Two</a:t>
                      </a:r>
                      <a:r>
                        <a:rPr lang="nl-BE" sz="900" dirty="0"/>
                        <a:t>-way mixed ANOVA</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endParaRPr lang="nl-BE" sz="900" dirty="0"/>
                    </a:p>
                  </a:txBody>
                  <a:tcPr marL="95484" marR="95484" marT="47743" marB="47743"/>
                </a:tc>
                <a:extLst>
                  <a:ext uri="{0D108BD9-81ED-4DB2-BD59-A6C34878D82A}">
                    <a16:rowId xmlns:a16="http://schemas.microsoft.com/office/drawing/2014/main" val="2942875459"/>
                  </a:ext>
                </a:extLst>
              </a:tr>
              <a:tr h="460435">
                <a:tc>
                  <a:txBody>
                    <a:bodyPr/>
                    <a:lstStyle/>
                    <a:p>
                      <a:pPr marL="171450" indent="-171450">
                        <a:buFont typeface="Arial" panose="020B0604020202020204" pitchFamily="34" charset="0"/>
                        <a:buChar char="•"/>
                      </a:pPr>
                      <a:r>
                        <a:rPr lang="nl-BE" sz="900" dirty="0"/>
                        <a:t>Factorial independent ANOVA</a:t>
                      </a:r>
                    </a:p>
                    <a:p>
                      <a:pPr marL="171450" indent="-171450">
                        <a:buFont typeface="Arial" panose="020B0604020202020204" pitchFamily="34" charset="0"/>
                        <a:buChar char="•"/>
                      </a:pPr>
                      <a:r>
                        <a:rPr lang="nl-BE" sz="900" dirty="0"/>
                        <a:t>Meervoudige lineaire regressie</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regressie</a:t>
                      </a:r>
                    </a:p>
                  </a:txBody>
                  <a:tcPr marL="95484" marR="95484" marT="47743" marB="47743"/>
                </a:tc>
                <a:extLst>
                  <a:ext uri="{0D108BD9-81ED-4DB2-BD59-A6C34878D82A}">
                    <a16:rowId xmlns:a16="http://schemas.microsoft.com/office/drawing/2014/main" val="1610346840"/>
                  </a:ext>
                </a:extLst>
              </a:tr>
              <a:tr h="388340">
                <a:tc>
                  <a:txBody>
                    <a:bodyPr/>
                    <a:lstStyle/>
                    <a:p>
                      <a:pPr marL="171450" indent="-171450">
                        <a:buFont typeface="Arial" panose="020B0604020202020204" pitchFamily="34" charset="0"/>
                        <a:buChar char="•"/>
                      </a:pPr>
                      <a:r>
                        <a:rPr lang="nl-BE" sz="900" dirty="0"/>
                        <a:t>Meervoudige lineaire regressie</a:t>
                      </a:r>
                    </a:p>
                    <a:p>
                      <a:pPr marL="171450" indent="-171450">
                        <a:buFont typeface="Arial" panose="020B0604020202020204" pitchFamily="34" charset="0"/>
                        <a:buChar char="•"/>
                      </a:pPr>
                      <a:r>
                        <a:rPr lang="nl-BE" sz="900" dirty="0"/>
                        <a:t>ANCOVA</a:t>
                      </a:r>
                      <a:endParaRPr lang="nl-BE" sz="900" dirty="0">
                        <a:solidFill>
                          <a:schemeClr val="tx1"/>
                        </a:solidFill>
                      </a:endParaRPr>
                    </a:p>
                  </a:txBody>
                  <a:tcPr marL="95484" marR="95484" marT="47743" marB="47743"/>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err="1"/>
                        <a:t>Bootstrapped</a:t>
                      </a:r>
                      <a:r>
                        <a:rPr lang="nl-BE" sz="900" dirty="0"/>
                        <a:t> regressie</a:t>
                      </a:r>
                    </a:p>
                    <a:p>
                      <a:pPr marL="171450" indent="-171450">
                        <a:buFont typeface="Arial" panose="020B0604020202020204" pitchFamily="34" charset="0"/>
                        <a:buChar char="•"/>
                      </a:pPr>
                      <a:endParaRPr lang="nl-BE" sz="900" dirty="0"/>
                    </a:p>
                  </a:txBody>
                  <a:tcPr marL="95484" marR="95484" marT="47743" marB="47743"/>
                </a:tc>
                <a:extLst>
                  <a:ext uri="{0D108BD9-81ED-4DB2-BD59-A6C34878D82A}">
                    <a16:rowId xmlns:a16="http://schemas.microsoft.com/office/drawing/2014/main" val="2849837734"/>
                  </a:ext>
                </a:extLst>
              </a:tr>
              <a:tr h="383583">
                <a:tc>
                  <a:txBody>
                    <a:bodyPr/>
                    <a:lstStyle/>
                    <a:p>
                      <a:pPr marL="171450" indent="-171450">
                        <a:buFont typeface="Arial" panose="020B0604020202020204" pitchFamily="34" charset="0"/>
                        <a:buChar char="•"/>
                      </a:pPr>
                      <a:r>
                        <a:rPr lang="nl-BE" sz="900" dirty="0"/>
                        <a:t>Logistische regressie</a:t>
                      </a:r>
                    </a:p>
                    <a:p>
                      <a:pPr marL="171450" indent="-171450">
                        <a:buFont typeface="Arial" panose="020B0604020202020204" pitchFamily="34" charset="0"/>
                        <a:buChar char="•"/>
                      </a:pPr>
                      <a:r>
                        <a:rPr lang="nl-BE" sz="900" dirty="0" err="1"/>
                        <a:t>Spearman</a:t>
                      </a:r>
                      <a:r>
                        <a:rPr lang="nl-BE" sz="900" dirty="0"/>
                        <a:t> rangcorrelatietoets</a:t>
                      </a:r>
                      <a:endParaRPr lang="nl-BE" sz="900" dirty="0">
                        <a:solidFill>
                          <a:schemeClr val="tx1"/>
                        </a:solidFill>
                      </a:endParaRPr>
                    </a:p>
                  </a:txBody>
                  <a:tcPr marL="95484" marR="95484" marT="47743" marB="47743"/>
                </a:tc>
                <a:tc>
                  <a:txBody>
                    <a:bodyPr/>
                    <a:lstStyle/>
                    <a:p>
                      <a:pPr marL="171450" marR="0" lvl="0" indent="-171450" algn="l" defTabSz="124797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err="1"/>
                        <a:t>Kendall’s</a:t>
                      </a:r>
                      <a:r>
                        <a:rPr lang="nl-BE" sz="900" dirty="0"/>
                        <a:t> </a:t>
                      </a:r>
                      <a:r>
                        <a:rPr lang="nl-BE" sz="900" dirty="0" err="1"/>
                        <a:t>Tau</a:t>
                      </a:r>
                      <a:r>
                        <a:rPr lang="nl-BE" sz="900" dirty="0"/>
                        <a:t> correlatietoets</a:t>
                      </a:r>
                    </a:p>
                    <a:p>
                      <a:endParaRPr lang="nl-BE" sz="900" dirty="0"/>
                    </a:p>
                  </a:txBody>
                  <a:tcPr marL="95484" marR="95484" marT="47743" marB="47743"/>
                </a:tc>
                <a:extLst>
                  <a:ext uri="{0D108BD9-81ED-4DB2-BD59-A6C34878D82A}">
                    <a16:rowId xmlns:a16="http://schemas.microsoft.com/office/drawing/2014/main" val="669987252"/>
                  </a:ext>
                </a:extLst>
              </a:tr>
              <a:tr h="388340">
                <a:tc>
                  <a:txBody>
                    <a:bodyPr/>
                    <a:lstStyle/>
                    <a:p>
                      <a:pPr marL="171450" indent="-171450">
                        <a:buFont typeface="Arial" panose="020B0604020202020204" pitchFamily="34" charset="0"/>
                        <a:buChar char="•"/>
                      </a:pPr>
                      <a:r>
                        <a:rPr lang="nl-BE" sz="900" dirty="0"/>
                        <a:t>Mc </a:t>
                      </a:r>
                      <a:r>
                        <a:rPr lang="nl-BE" sz="900" dirty="0" err="1"/>
                        <a:t>Nemar‘s</a:t>
                      </a:r>
                      <a:r>
                        <a:rPr lang="nl-BE" sz="900" dirty="0"/>
                        <a:t> toets (2 = groepen)</a:t>
                      </a:r>
                    </a:p>
                    <a:p>
                      <a:pPr marL="171450" indent="-171450">
                        <a:buFont typeface="Arial" panose="020B0604020202020204" pitchFamily="34" charset="0"/>
                        <a:buChar char="•"/>
                      </a:pPr>
                      <a:r>
                        <a:rPr lang="nl-BE" sz="900" dirty="0" err="1"/>
                        <a:t>Cochran’s</a:t>
                      </a:r>
                      <a:r>
                        <a:rPr lang="nl-BE" sz="900" dirty="0"/>
                        <a:t> Q ( &gt;2 = groepen)</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453719200"/>
                  </a:ext>
                </a:extLst>
              </a:tr>
              <a:tr h="315005">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a:t>Chi-kwadraat toets</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Fisher’s</a:t>
                      </a:r>
                      <a:r>
                        <a:rPr lang="nl-BE" sz="900" dirty="0"/>
                        <a:t> Exact toets</a:t>
                      </a:r>
                    </a:p>
                  </a:txBody>
                  <a:tcPr marL="95484" marR="95484" marT="47743" marB="47743"/>
                </a:tc>
                <a:extLst>
                  <a:ext uri="{0D108BD9-81ED-4DB2-BD59-A6C34878D82A}">
                    <a16:rowId xmlns:a16="http://schemas.microsoft.com/office/drawing/2014/main" val="3143618597"/>
                  </a:ext>
                </a:extLst>
              </a:tr>
              <a:tr h="295752">
                <a:tc>
                  <a:txBody>
                    <a:bodyPr/>
                    <a:lstStyle/>
                    <a:p>
                      <a:pPr marL="171450" indent="-171450">
                        <a:buFont typeface="Arial" panose="020B0604020202020204" pitchFamily="34" charset="0"/>
                        <a:buChar char="•"/>
                      </a:pPr>
                      <a:r>
                        <a:rPr lang="nl-BE" sz="900" dirty="0"/>
                        <a:t>Wilcoxon rangtekentoets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2810806693"/>
                  </a:ext>
                </a:extLst>
              </a:tr>
              <a:tr h="353076">
                <a:tc>
                  <a:txBody>
                    <a:bodyPr/>
                    <a:lstStyle/>
                    <a:p>
                      <a:pPr marL="171450" indent="-171450">
                        <a:buFont typeface="Arial" panose="020B0604020202020204" pitchFamily="34" charset="0"/>
                        <a:buChar char="•"/>
                      </a:pPr>
                      <a:r>
                        <a:rPr lang="nl-BE" sz="900" dirty="0"/>
                        <a:t>Mann-</a:t>
                      </a:r>
                      <a:r>
                        <a:rPr lang="nl-BE" sz="900" dirty="0" err="1"/>
                        <a:t>Whitney</a:t>
                      </a:r>
                      <a:r>
                        <a:rPr lang="nl-BE" sz="900" dirty="0"/>
                        <a:t> toets </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541950377"/>
                  </a:ext>
                </a:extLst>
              </a:tr>
              <a:tr h="295752">
                <a:tc>
                  <a:txBody>
                    <a:bodyPr/>
                    <a:lstStyle/>
                    <a:p>
                      <a:pPr marL="171450" indent="-171450">
                        <a:buFont typeface="Arial" panose="020B0604020202020204" pitchFamily="34" charset="0"/>
                        <a:buChar char="•"/>
                      </a:pPr>
                      <a:r>
                        <a:rPr lang="nl-BE" sz="900" dirty="0"/>
                        <a:t>Friedman 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820669499"/>
                  </a:ext>
                </a:extLst>
              </a:tr>
              <a:tr h="383583">
                <a:tc>
                  <a:txBody>
                    <a:bodyPr/>
                    <a:lstStyle/>
                    <a:p>
                      <a:pPr marL="171450" indent="-171450">
                        <a:buFont typeface="Arial" panose="020B0604020202020204" pitchFamily="34" charset="0"/>
                        <a:buChar char="•"/>
                      </a:pPr>
                      <a:r>
                        <a:rPr lang="nl-BE" sz="900" dirty="0" err="1"/>
                        <a:t>Kruskal</a:t>
                      </a:r>
                      <a:r>
                        <a:rPr lang="nl-BE" sz="900" dirty="0"/>
                        <a:t>-Wallis toets </a:t>
                      </a:r>
                    </a:p>
                    <a:p>
                      <a:pPr marL="171450" indent="-171450">
                        <a:buFont typeface="Arial" panose="020B0604020202020204" pitchFamily="34" charset="0"/>
                        <a:buChar char="•"/>
                      </a:pPr>
                      <a:r>
                        <a:rPr lang="nl-BE" sz="900" dirty="0" err="1"/>
                        <a:t>Spearman</a:t>
                      </a:r>
                      <a:r>
                        <a:rPr lang="nl-BE" sz="900" dirty="0"/>
                        <a:t> rangcorrelatietoets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503519648"/>
                  </a:ext>
                </a:extLst>
              </a:tr>
              <a:tr h="295752">
                <a:tc>
                  <a:txBody>
                    <a:bodyPr/>
                    <a:lstStyle/>
                    <a:p>
                      <a:pPr marL="171450" indent="-171450">
                        <a:buFont typeface="Arial" panose="020B0604020202020204" pitchFamily="34" charset="0"/>
                        <a:buChar char="•"/>
                      </a:pPr>
                      <a:r>
                        <a:rPr lang="nl-BE" sz="900" dirty="0"/>
                        <a:t>Logistische regressie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905367483"/>
                  </a:ext>
                </a:extLst>
              </a:tr>
              <a:tr h="295752">
                <a:tc>
                  <a:txBody>
                    <a:bodyPr/>
                    <a:lstStyle/>
                    <a:p>
                      <a:pPr marL="171450" indent="-171450">
                        <a:buFont typeface="Arial" panose="020B0604020202020204" pitchFamily="34" charset="0"/>
                        <a:buChar char="•"/>
                      </a:pPr>
                      <a:r>
                        <a:rPr lang="nl-BE" sz="900" dirty="0"/>
                        <a:t>Loglineaire analyse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808130183"/>
                  </a:ext>
                </a:extLst>
              </a:tr>
              <a:tr h="295752">
                <a:tc>
                  <a:txBody>
                    <a:bodyPr/>
                    <a:lstStyle/>
                    <a:p>
                      <a:pPr marL="171450" indent="-171450">
                        <a:buFont typeface="Arial" panose="020B0604020202020204" pitchFamily="34" charset="0"/>
                        <a:buChar char="•"/>
                      </a:pPr>
                      <a:r>
                        <a:rPr lang="nl-BE" sz="900" dirty="0"/>
                        <a:t>Logistische regressie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441151215"/>
                  </a:ext>
                </a:extLst>
              </a:tr>
              <a:tr h="388340">
                <a:tc>
                  <a:txBody>
                    <a:bodyPr/>
                    <a:lstStyle/>
                    <a:p>
                      <a:pPr marL="171450" indent="-171450">
                        <a:buFont typeface="Arial" panose="020B0604020202020204" pitchFamily="34" charset="0"/>
                        <a:buChar char="•"/>
                      </a:pPr>
                      <a:r>
                        <a:rPr lang="nl-BE" sz="900" dirty="0"/>
                        <a:t>MANOVA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3003505826"/>
                  </a:ext>
                </a:extLst>
              </a:tr>
              <a:tr h="388340">
                <a:tc>
                  <a:txBody>
                    <a:bodyPr/>
                    <a:lstStyle/>
                    <a:p>
                      <a:pPr marL="171450" indent="-171450">
                        <a:buFont typeface="Arial" panose="020B0604020202020204" pitchFamily="34" charset="0"/>
                        <a:buChar char="•"/>
                      </a:pPr>
                      <a:r>
                        <a:rPr lang="nl-BE" sz="900" dirty="0"/>
                        <a:t>Factorial MANOVA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1426545209"/>
                  </a:ext>
                </a:extLst>
              </a:tr>
              <a:tr h="388340">
                <a:tc>
                  <a:txBody>
                    <a:bodyPr/>
                    <a:lstStyle/>
                    <a:p>
                      <a:pPr marL="171450" indent="-171450">
                        <a:buFont typeface="Arial" panose="020B0604020202020204" pitchFamily="34" charset="0"/>
                        <a:buChar char="•"/>
                      </a:pPr>
                      <a:r>
                        <a:rPr lang="nl-BE" sz="900" dirty="0"/>
                        <a:t>MANCOVA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24420842"/>
                  </a:ext>
                </a:extLst>
              </a:tr>
            </a:tbl>
          </a:graphicData>
        </a:graphic>
      </p:graphicFrame>
      <p:sp>
        <p:nvSpPr>
          <p:cNvPr id="92" name="Rectangle 91">
            <a:extLst>
              <a:ext uri="{FF2B5EF4-FFF2-40B4-BE49-F238E27FC236}">
                <a16:creationId xmlns:a16="http://schemas.microsoft.com/office/drawing/2014/main" id="{838DDEF0-43B8-4A92-A651-844BAF4F6F44}"/>
              </a:ext>
            </a:extLst>
          </p:cNvPr>
          <p:cNvSpPr/>
          <p:nvPr/>
        </p:nvSpPr>
        <p:spPr>
          <a:xfrm>
            <a:off x="5992862" y="430598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Beide</a:t>
            </a:r>
          </a:p>
        </p:txBody>
      </p:sp>
      <p:cxnSp>
        <p:nvCxnSpPr>
          <p:cNvPr id="93" name="Straight Arrow Connector 92">
            <a:extLst>
              <a:ext uri="{FF2B5EF4-FFF2-40B4-BE49-F238E27FC236}">
                <a16:creationId xmlns:a16="http://schemas.microsoft.com/office/drawing/2014/main" id="{D87290EF-50FC-4CE6-BABA-BF2AEC1D09AD}"/>
              </a:ext>
            </a:extLst>
          </p:cNvPr>
          <p:cNvCxnSpPr>
            <a:cxnSpLocks/>
            <a:stCxn id="23" idx="3"/>
            <a:endCxn id="92" idx="1"/>
          </p:cNvCxnSpPr>
          <p:nvPr/>
        </p:nvCxnSpPr>
        <p:spPr>
          <a:xfrm>
            <a:off x="5455978" y="3625021"/>
            <a:ext cx="536883" cy="80827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94" name="Straight Arrow Connector 93">
            <a:extLst>
              <a:ext uri="{FF2B5EF4-FFF2-40B4-BE49-F238E27FC236}">
                <a16:creationId xmlns:a16="http://schemas.microsoft.com/office/drawing/2014/main" id="{32A7FE00-92F1-42F4-9CA6-2D7D54210A65}"/>
              </a:ext>
            </a:extLst>
          </p:cNvPr>
          <p:cNvCxnSpPr>
            <a:cxnSpLocks/>
            <a:stCxn id="52" idx="3"/>
          </p:cNvCxnSpPr>
          <p:nvPr/>
        </p:nvCxnSpPr>
        <p:spPr>
          <a:xfrm>
            <a:off x="6953694" y="4812564"/>
            <a:ext cx="5069406"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95" name="TextBox 94">
            <a:extLst>
              <a:ext uri="{FF2B5EF4-FFF2-40B4-BE49-F238E27FC236}">
                <a16:creationId xmlns:a16="http://schemas.microsoft.com/office/drawing/2014/main" id="{9D1263EB-098B-4F10-98A9-2D8F062F9BC0}"/>
              </a:ext>
            </a:extLst>
          </p:cNvPr>
          <p:cNvSpPr txBox="1"/>
          <p:nvPr/>
        </p:nvSpPr>
        <p:spPr>
          <a:xfrm>
            <a:off x="7412579" y="427984"/>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Bij categorische AV: nominaal of ordinaal?</a:t>
            </a:r>
          </a:p>
        </p:txBody>
      </p:sp>
      <p:sp>
        <p:nvSpPr>
          <p:cNvPr id="96" name="Rectangle 95">
            <a:extLst>
              <a:ext uri="{FF2B5EF4-FFF2-40B4-BE49-F238E27FC236}">
                <a16:creationId xmlns:a16="http://schemas.microsoft.com/office/drawing/2014/main" id="{D02737FE-3FD5-464C-BB3F-55B5B4DB6A72}"/>
              </a:ext>
            </a:extLst>
          </p:cNvPr>
          <p:cNvSpPr/>
          <p:nvPr/>
        </p:nvSpPr>
        <p:spPr>
          <a:xfrm>
            <a:off x="8988868" y="593022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a:t>
            </a:r>
          </a:p>
        </p:txBody>
      </p:sp>
      <p:sp>
        <p:nvSpPr>
          <p:cNvPr id="97" name="Rectangle 96">
            <a:extLst>
              <a:ext uri="{FF2B5EF4-FFF2-40B4-BE49-F238E27FC236}">
                <a16:creationId xmlns:a16="http://schemas.microsoft.com/office/drawing/2014/main" id="{381A3B0D-05E4-4495-90AB-1889489EB642}"/>
              </a:ext>
            </a:extLst>
          </p:cNvPr>
          <p:cNvSpPr/>
          <p:nvPr/>
        </p:nvSpPr>
        <p:spPr>
          <a:xfrm>
            <a:off x="8996465" y="657446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Meer dan 2</a:t>
            </a:r>
          </a:p>
        </p:txBody>
      </p:sp>
      <p:sp>
        <p:nvSpPr>
          <p:cNvPr id="98" name="Rectangle 97">
            <a:extLst>
              <a:ext uri="{FF2B5EF4-FFF2-40B4-BE49-F238E27FC236}">
                <a16:creationId xmlns:a16="http://schemas.microsoft.com/office/drawing/2014/main" id="{32A75EBA-D1CB-451D-85AE-E6E9C62FF447}"/>
              </a:ext>
            </a:extLst>
          </p:cNvPr>
          <p:cNvSpPr/>
          <p:nvPr/>
        </p:nvSpPr>
        <p:spPr>
          <a:xfrm>
            <a:off x="10656602" y="576406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99" name="Rectangle 98">
            <a:extLst>
              <a:ext uri="{FF2B5EF4-FFF2-40B4-BE49-F238E27FC236}">
                <a16:creationId xmlns:a16="http://schemas.microsoft.com/office/drawing/2014/main" id="{6C5A23B2-C377-4688-A096-FFAB11DD4FAA}"/>
              </a:ext>
            </a:extLst>
          </p:cNvPr>
          <p:cNvSpPr/>
          <p:nvPr/>
        </p:nvSpPr>
        <p:spPr>
          <a:xfrm>
            <a:off x="10656602" y="608957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100" name="Rectangle 99">
            <a:extLst>
              <a:ext uri="{FF2B5EF4-FFF2-40B4-BE49-F238E27FC236}">
                <a16:creationId xmlns:a16="http://schemas.microsoft.com/office/drawing/2014/main" id="{4C9A50EC-A00D-474D-A161-D9DB6AEAD1D1}"/>
              </a:ext>
            </a:extLst>
          </p:cNvPr>
          <p:cNvSpPr/>
          <p:nvPr/>
        </p:nvSpPr>
        <p:spPr>
          <a:xfrm>
            <a:off x="10659426" y="642193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101" name="Rectangle 100">
            <a:extLst>
              <a:ext uri="{FF2B5EF4-FFF2-40B4-BE49-F238E27FC236}">
                <a16:creationId xmlns:a16="http://schemas.microsoft.com/office/drawing/2014/main" id="{F65C5E7C-0172-4DA5-8502-7F770DEE2B7D}"/>
              </a:ext>
            </a:extLst>
          </p:cNvPr>
          <p:cNvSpPr/>
          <p:nvPr/>
        </p:nvSpPr>
        <p:spPr>
          <a:xfrm>
            <a:off x="10649287" y="672875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cxnSp>
        <p:nvCxnSpPr>
          <p:cNvPr id="102" name="Straight Arrow Connector 101">
            <a:extLst>
              <a:ext uri="{FF2B5EF4-FFF2-40B4-BE49-F238E27FC236}">
                <a16:creationId xmlns:a16="http://schemas.microsoft.com/office/drawing/2014/main" id="{591D1ACD-1AB5-408A-A603-BFACEE53FBEE}"/>
              </a:ext>
            </a:extLst>
          </p:cNvPr>
          <p:cNvCxnSpPr>
            <a:cxnSpLocks/>
            <a:stCxn id="96" idx="3"/>
            <a:endCxn id="98" idx="1"/>
          </p:cNvCxnSpPr>
          <p:nvPr/>
        </p:nvCxnSpPr>
        <p:spPr>
          <a:xfrm flipV="1">
            <a:off x="9941649" y="5891374"/>
            <a:ext cx="714953" cy="16615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3" name="Straight Arrow Connector 102">
            <a:extLst>
              <a:ext uri="{FF2B5EF4-FFF2-40B4-BE49-F238E27FC236}">
                <a16:creationId xmlns:a16="http://schemas.microsoft.com/office/drawing/2014/main" id="{BF882E85-60E5-4AE3-A75B-1E7840A0F402}"/>
              </a:ext>
            </a:extLst>
          </p:cNvPr>
          <p:cNvCxnSpPr>
            <a:cxnSpLocks/>
            <a:stCxn id="96" idx="3"/>
            <a:endCxn id="99" idx="1"/>
          </p:cNvCxnSpPr>
          <p:nvPr/>
        </p:nvCxnSpPr>
        <p:spPr>
          <a:xfrm>
            <a:off x="9941649" y="6057533"/>
            <a:ext cx="714953" cy="15935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4" name="Straight Arrow Connector 103">
            <a:extLst>
              <a:ext uri="{FF2B5EF4-FFF2-40B4-BE49-F238E27FC236}">
                <a16:creationId xmlns:a16="http://schemas.microsoft.com/office/drawing/2014/main" id="{CBAA9CD0-EFE9-4867-8E95-EABC30B398E8}"/>
              </a:ext>
            </a:extLst>
          </p:cNvPr>
          <p:cNvCxnSpPr>
            <a:cxnSpLocks/>
            <a:stCxn id="97" idx="3"/>
            <a:endCxn id="100" idx="1"/>
          </p:cNvCxnSpPr>
          <p:nvPr/>
        </p:nvCxnSpPr>
        <p:spPr>
          <a:xfrm flipV="1">
            <a:off x="9949246" y="6549244"/>
            <a:ext cx="710180" cy="15252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5" name="Straight Arrow Connector 104">
            <a:extLst>
              <a:ext uri="{FF2B5EF4-FFF2-40B4-BE49-F238E27FC236}">
                <a16:creationId xmlns:a16="http://schemas.microsoft.com/office/drawing/2014/main" id="{D7B02C01-3CC8-4D08-BC82-93586A324D82}"/>
              </a:ext>
            </a:extLst>
          </p:cNvPr>
          <p:cNvCxnSpPr>
            <a:cxnSpLocks/>
            <a:stCxn id="97" idx="3"/>
            <a:endCxn id="101" idx="1"/>
          </p:cNvCxnSpPr>
          <p:nvPr/>
        </p:nvCxnSpPr>
        <p:spPr>
          <a:xfrm>
            <a:off x="9949246" y="6701772"/>
            <a:ext cx="700041" cy="15429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6" name="Straight Arrow Connector 105">
            <a:extLst>
              <a:ext uri="{FF2B5EF4-FFF2-40B4-BE49-F238E27FC236}">
                <a16:creationId xmlns:a16="http://schemas.microsoft.com/office/drawing/2014/main" id="{1FD3AA2F-5E77-4ADC-8CBA-296B56C6A5F3}"/>
              </a:ext>
            </a:extLst>
          </p:cNvPr>
          <p:cNvCxnSpPr>
            <a:cxnSpLocks/>
            <a:stCxn id="98" idx="3"/>
          </p:cNvCxnSpPr>
          <p:nvPr/>
        </p:nvCxnSpPr>
        <p:spPr>
          <a:xfrm>
            <a:off x="11609385" y="5891374"/>
            <a:ext cx="567191"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7" name="Straight Arrow Connector 106">
            <a:extLst>
              <a:ext uri="{FF2B5EF4-FFF2-40B4-BE49-F238E27FC236}">
                <a16:creationId xmlns:a16="http://schemas.microsoft.com/office/drawing/2014/main" id="{8937E4BE-E114-401B-B906-91B001D7D680}"/>
              </a:ext>
            </a:extLst>
          </p:cNvPr>
          <p:cNvCxnSpPr>
            <a:cxnSpLocks/>
            <a:stCxn id="99" idx="3"/>
          </p:cNvCxnSpPr>
          <p:nvPr/>
        </p:nvCxnSpPr>
        <p:spPr>
          <a:xfrm flipV="1">
            <a:off x="11609384" y="6215662"/>
            <a:ext cx="566381" cy="122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8" name="Straight Arrow Connector 107">
            <a:extLst>
              <a:ext uri="{FF2B5EF4-FFF2-40B4-BE49-F238E27FC236}">
                <a16:creationId xmlns:a16="http://schemas.microsoft.com/office/drawing/2014/main" id="{0929AD6F-73C6-4174-91CB-489055F92111}"/>
              </a:ext>
            </a:extLst>
          </p:cNvPr>
          <p:cNvCxnSpPr>
            <a:cxnSpLocks/>
            <a:stCxn id="100" idx="3"/>
          </p:cNvCxnSpPr>
          <p:nvPr/>
        </p:nvCxnSpPr>
        <p:spPr>
          <a:xfrm>
            <a:off x="11612208" y="6549245"/>
            <a:ext cx="57556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9" name="Straight Arrow Connector 108">
            <a:extLst>
              <a:ext uri="{FF2B5EF4-FFF2-40B4-BE49-F238E27FC236}">
                <a16:creationId xmlns:a16="http://schemas.microsoft.com/office/drawing/2014/main" id="{17EDA111-5521-4B20-8B2C-C0AA4D7727B4}"/>
              </a:ext>
            </a:extLst>
          </p:cNvPr>
          <p:cNvCxnSpPr>
            <a:cxnSpLocks/>
            <a:stCxn id="101" idx="3"/>
          </p:cNvCxnSpPr>
          <p:nvPr/>
        </p:nvCxnSpPr>
        <p:spPr>
          <a:xfrm flipV="1">
            <a:off x="11602068" y="6856068"/>
            <a:ext cx="579464"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10" name="Rectangle 109">
            <a:extLst>
              <a:ext uri="{FF2B5EF4-FFF2-40B4-BE49-F238E27FC236}">
                <a16:creationId xmlns:a16="http://schemas.microsoft.com/office/drawing/2014/main" id="{ACE68A54-568D-4B4F-BA14-D3767B116102}"/>
              </a:ext>
            </a:extLst>
          </p:cNvPr>
          <p:cNvSpPr/>
          <p:nvPr/>
        </p:nvSpPr>
        <p:spPr>
          <a:xfrm>
            <a:off x="7507507" y="523642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Nominaal</a:t>
            </a:r>
          </a:p>
        </p:txBody>
      </p:sp>
      <p:sp>
        <p:nvSpPr>
          <p:cNvPr id="111" name="Rectangle 110">
            <a:extLst>
              <a:ext uri="{FF2B5EF4-FFF2-40B4-BE49-F238E27FC236}">
                <a16:creationId xmlns:a16="http://schemas.microsoft.com/office/drawing/2014/main" id="{646262F7-32A7-4363-8867-A13C455DB1D1}"/>
              </a:ext>
            </a:extLst>
          </p:cNvPr>
          <p:cNvSpPr/>
          <p:nvPr/>
        </p:nvSpPr>
        <p:spPr>
          <a:xfrm>
            <a:off x="7520143" y="626917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Ordinaal</a:t>
            </a:r>
          </a:p>
        </p:txBody>
      </p:sp>
      <p:cxnSp>
        <p:nvCxnSpPr>
          <p:cNvPr id="112" name="Straight Arrow Connector 111">
            <a:extLst>
              <a:ext uri="{FF2B5EF4-FFF2-40B4-BE49-F238E27FC236}">
                <a16:creationId xmlns:a16="http://schemas.microsoft.com/office/drawing/2014/main" id="{B9C206CA-E8BA-4BA8-9B14-782B792B3105}"/>
              </a:ext>
            </a:extLst>
          </p:cNvPr>
          <p:cNvCxnSpPr>
            <a:cxnSpLocks/>
            <a:stCxn id="53" idx="3"/>
            <a:endCxn id="110" idx="1"/>
          </p:cNvCxnSpPr>
          <p:nvPr/>
        </p:nvCxnSpPr>
        <p:spPr>
          <a:xfrm flipV="1">
            <a:off x="6945643" y="5363735"/>
            <a:ext cx="561863" cy="522607"/>
          </a:xfrm>
          <a:prstGeom prst="straightConnector1">
            <a:avLst/>
          </a:prstGeom>
          <a:ln w="28575">
            <a:solidFill>
              <a:schemeClr val="accent2"/>
            </a:solidFill>
            <a:tailEnd type="triangle"/>
          </a:ln>
        </p:spPr>
        <p:style>
          <a:lnRef idx="3">
            <a:schemeClr val="accent1"/>
          </a:lnRef>
          <a:fillRef idx="0">
            <a:schemeClr val="accent1"/>
          </a:fillRef>
          <a:effectRef idx="2">
            <a:schemeClr val="accent1"/>
          </a:effectRef>
          <a:fontRef idx="minor">
            <a:schemeClr val="tx1"/>
          </a:fontRef>
        </p:style>
      </p:cxnSp>
      <p:cxnSp>
        <p:nvCxnSpPr>
          <p:cNvPr id="113" name="Straight Arrow Connector 112">
            <a:extLst>
              <a:ext uri="{FF2B5EF4-FFF2-40B4-BE49-F238E27FC236}">
                <a16:creationId xmlns:a16="http://schemas.microsoft.com/office/drawing/2014/main" id="{1DEB3FDA-3EAA-43F5-86BA-2EF5345CE4EE}"/>
              </a:ext>
            </a:extLst>
          </p:cNvPr>
          <p:cNvCxnSpPr>
            <a:cxnSpLocks/>
            <a:stCxn id="53" idx="3"/>
            <a:endCxn id="111" idx="1"/>
          </p:cNvCxnSpPr>
          <p:nvPr/>
        </p:nvCxnSpPr>
        <p:spPr>
          <a:xfrm>
            <a:off x="6945643" y="5886342"/>
            <a:ext cx="574499" cy="51014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4" name="Straight Arrow Connector 113">
            <a:extLst>
              <a:ext uri="{FF2B5EF4-FFF2-40B4-BE49-F238E27FC236}">
                <a16:creationId xmlns:a16="http://schemas.microsoft.com/office/drawing/2014/main" id="{F7BC28EB-7802-4243-984E-D9BA15170706}"/>
              </a:ext>
            </a:extLst>
          </p:cNvPr>
          <p:cNvCxnSpPr>
            <a:cxnSpLocks/>
            <a:stCxn id="110" idx="3"/>
            <a:endCxn id="133" idx="1"/>
          </p:cNvCxnSpPr>
          <p:nvPr/>
        </p:nvCxnSpPr>
        <p:spPr>
          <a:xfrm flipV="1">
            <a:off x="8460288" y="5198176"/>
            <a:ext cx="2204364" cy="16556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5" name="Straight Arrow Connector 114">
            <a:extLst>
              <a:ext uri="{FF2B5EF4-FFF2-40B4-BE49-F238E27FC236}">
                <a16:creationId xmlns:a16="http://schemas.microsoft.com/office/drawing/2014/main" id="{EFDAB80B-EC43-4EE1-A264-67B7A4426992}"/>
              </a:ext>
            </a:extLst>
          </p:cNvPr>
          <p:cNvCxnSpPr>
            <a:cxnSpLocks/>
            <a:stCxn id="111" idx="3"/>
            <a:endCxn id="96" idx="1"/>
          </p:cNvCxnSpPr>
          <p:nvPr/>
        </p:nvCxnSpPr>
        <p:spPr>
          <a:xfrm flipV="1">
            <a:off x="8472924" y="6057533"/>
            <a:ext cx="515944" cy="33895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6" name="Straight Arrow Connector 115">
            <a:extLst>
              <a:ext uri="{FF2B5EF4-FFF2-40B4-BE49-F238E27FC236}">
                <a16:creationId xmlns:a16="http://schemas.microsoft.com/office/drawing/2014/main" id="{A8DAAF80-0101-45A1-BD8D-93742278F755}"/>
              </a:ext>
            </a:extLst>
          </p:cNvPr>
          <p:cNvCxnSpPr>
            <a:cxnSpLocks/>
            <a:stCxn id="111" idx="3"/>
            <a:endCxn id="97" idx="1"/>
          </p:cNvCxnSpPr>
          <p:nvPr/>
        </p:nvCxnSpPr>
        <p:spPr>
          <a:xfrm>
            <a:off x="8472924" y="6396488"/>
            <a:ext cx="523540" cy="30528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33" name="Rectangle 132">
            <a:extLst>
              <a:ext uri="{FF2B5EF4-FFF2-40B4-BE49-F238E27FC236}">
                <a16:creationId xmlns:a16="http://schemas.microsoft.com/office/drawing/2014/main" id="{ABDFDD3A-FD55-4AD8-A07C-D32031676684}"/>
              </a:ext>
            </a:extLst>
          </p:cNvPr>
          <p:cNvSpPr/>
          <p:nvPr/>
        </p:nvSpPr>
        <p:spPr>
          <a:xfrm>
            <a:off x="10664652" y="507086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144" name="Rectangle 143">
            <a:extLst>
              <a:ext uri="{FF2B5EF4-FFF2-40B4-BE49-F238E27FC236}">
                <a16:creationId xmlns:a16="http://schemas.microsoft.com/office/drawing/2014/main" id="{D9AEFC00-DD16-44CB-810A-689CF89D2CBA}"/>
              </a:ext>
            </a:extLst>
          </p:cNvPr>
          <p:cNvSpPr/>
          <p:nvPr/>
        </p:nvSpPr>
        <p:spPr>
          <a:xfrm>
            <a:off x="10646580" y="543728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cxnSp>
        <p:nvCxnSpPr>
          <p:cNvPr id="150" name="Straight Arrow Connector 149">
            <a:extLst>
              <a:ext uri="{FF2B5EF4-FFF2-40B4-BE49-F238E27FC236}">
                <a16:creationId xmlns:a16="http://schemas.microsoft.com/office/drawing/2014/main" id="{1FAD0767-08F7-4619-96F5-AEFCCF0988BA}"/>
              </a:ext>
            </a:extLst>
          </p:cNvPr>
          <p:cNvCxnSpPr>
            <a:cxnSpLocks/>
            <a:stCxn id="110" idx="3"/>
            <a:endCxn id="144" idx="1"/>
          </p:cNvCxnSpPr>
          <p:nvPr/>
        </p:nvCxnSpPr>
        <p:spPr>
          <a:xfrm>
            <a:off x="8460288" y="5363735"/>
            <a:ext cx="2186292" cy="200858"/>
          </a:xfrm>
          <a:prstGeom prst="straightConnector1">
            <a:avLst/>
          </a:prstGeom>
          <a:ln w="28575">
            <a:solidFill>
              <a:schemeClr val="accent2"/>
            </a:solidFill>
            <a:tailEnd type="triangle"/>
          </a:ln>
        </p:spPr>
        <p:style>
          <a:lnRef idx="3">
            <a:schemeClr val="accent1"/>
          </a:lnRef>
          <a:fillRef idx="0">
            <a:schemeClr val="accent1"/>
          </a:fillRef>
          <a:effectRef idx="2">
            <a:schemeClr val="accent1"/>
          </a:effectRef>
          <a:fontRef idx="minor">
            <a:schemeClr val="tx1"/>
          </a:fontRef>
        </p:style>
      </p:cxnSp>
      <p:cxnSp>
        <p:nvCxnSpPr>
          <p:cNvPr id="153" name="Straight Arrow Connector 152">
            <a:extLst>
              <a:ext uri="{FF2B5EF4-FFF2-40B4-BE49-F238E27FC236}">
                <a16:creationId xmlns:a16="http://schemas.microsoft.com/office/drawing/2014/main" id="{810DD2B1-AC05-4C3C-94F2-1CEB7949146F}"/>
              </a:ext>
            </a:extLst>
          </p:cNvPr>
          <p:cNvCxnSpPr>
            <a:cxnSpLocks/>
            <a:stCxn id="133" idx="3"/>
          </p:cNvCxnSpPr>
          <p:nvPr/>
        </p:nvCxnSpPr>
        <p:spPr>
          <a:xfrm>
            <a:off x="11617434" y="5198175"/>
            <a:ext cx="543249"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56" name="Straight Arrow Connector 155">
            <a:extLst>
              <a:ext uri="{FF2B5EF4-FFF2-40B4-BE49-F238E27FC236}">
                <a16:creationId xmlns:a16="http://schemas.microsoft.com/office/drawing/2014/main" id="{C310CB75-1EA4-428A-8AED-E7B290126272}"/>
              </a:ext>
            </a:extLst>
          </p:cNvPr>
          <p:cNvCxnSpPr>
            <a:cxnSpLocks/>
            <a:stCxn id="144" idx="3"/>
          </p:cNvCxnSpPr>
          <p:nvPr/>
        </p:nvCxnSpPr>
        <p:spPr>
          <a:xfrm>
            <a:off x="11599362" y="5564592"/>
            <a:ext cx="577214" cy="0"/>
          </a:xfrm>
          <a:prstGeom prst="straightConnector1">
            <a:avLst/>
          </a:prstGeom>
          <a:ln w="28575">
            <a:solidFill>
              <a:schemeClr val="accent2"/>
            </a:solidFill>
            <a:tailEnd type="triangle"/>
          </a:ln>
        </p:spPr>
        <p:style>
          <a:lnRef idx="3">
            <a:schemeClr val="accent1"/>
          </a:lnRef>
          <a:fillRef idx="0">
            <a:schemeClr val="accent1"/>
          </a:fillRef>
          <a:effectRef idx="2">
            <a:schemeClr val="accent1"/>
          </a:effectRef>
          <a:fontRef idx="minor">
            <a:schemeClr val="tx1"/>
          </a:fontRef>
        </p:style>
      </p:cxnSp>
      <p:sp>
        <p:nvSpPr>
          <p:cNvPr id="125" name="Rectangle 124">
            <a:extLst>
              <a:ext uri="{FF2B5EF4-FFF2-40B4-BE49-F238E27FC236}">
                <a16:creationId xmlns:a16="http://schemas.microsoft.com/office/drawing/2014/main" id="{103C826C-28D0-4687-9030-226058BFCD03}"/>
              </a:ext>
            </a:extLst>
          </p:cNvPr>
          <p:cNvSpPr/>
          <p:nvPr/>
        </p:nvSpPr>
        <p:spPr>
          <a:xfrm>
            <a:off x="10674607" y="3479537"/>
            <a:ext cx="952427" cy="27432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 en verschillende</a:t>
            </a:r>
          </a:p>
        </p:txBody>
      </p:sp>
      <p:cxnSp>
        <p:nvCxnSpPr>
          <p:cNvPr id="126" name="Straight Arrow Connector 125">
            <a:extLst>
              <a:ext uri="{FF2B5EF4-FFF2-40B4-BE49-F238E27FC236}">
                <a16:creationId xmlns:a16="http://schemas.microsoft.com/office/drawing/2014/main" id="{6FDDEAB3-17CF-46FC-9AF5-4203B6CC8159}"/>
              </a:ext>
            </a:extLst>
          </p:cNvPr>
          <p:cNvCxnSpPr>
            <a:cxnSpLocks/>
            <a:stCxn id="25" idx="3"/>
            <a:endCxn id="125" idx="1"/>
          </p:cNvCxnSpPr>
          <p:nvPr/>
        </p:nvCxnSpPr>
        <p:spPr>
          <a:xfrm flipV="1">
            <a:off x="6965612" y="3616700"/>
            <a:ext cx="3708994" cy="469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30" name="Straight Arrow Connector 129">
            <a:extLst>
              <a:ext uri="{FF2B5EF4-FFF2-40B4-BE49-F238E27FC236}">
                <a16:creationId xmlns:a16="http://schemas.microsoft.com/office/drawing/2014/main" id="{ABF727C3-614D-4F30-B279-42182219A65E}"/>
              </a:ext>
            </a:extLst>
          </p:cNvPr>
          <p:cNvCxnSpPr>
            <a:cxnSpLocks/>
            <a:stCxn id="125" idx="3"/>
          </p:cNvCxnSpPr>
          <p:nvPr/>
        </p:nvCxnSpPr>
        <p:spPr>
          <a:xfrm>
            <a:off x="11627034" y="3616700"/>
            <a:ext cx="566735"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23" name="Rechthoek 122">
            <a:extLst>
              <a:ext uri="{FF2B5EF4-FFF2-40B4-BE49-F238E27FC236}">
                <a16:creationId xmlns:a16="http://schemas.microsoft.com/office/drawing/2014/main" id="{6843F54F-30B2-40AE-9E9A-0824B077C728}"/>
              </a:ext>
            </a:extLst>
          </p:cNvPr>
          <p:cNvSpPr/>
          <p:nvPr/>
        </p:nvSpPr>
        <p:spPr>
          <a:xfrm>
            <a:off x="12223952" y="5455316"/>
            <a:ext cx="1913153" cy="303716"/>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4" name="Tijdelijke aanduiding voor dianummer 3">
            <a:extLst>
              <a:ext uri="{FF2B5EF4-FFF2-40B4-BE49-F238E27FC236}">
                <a16:creationId xmlns:a16="http://schemas.microsoft.com/office/drawing/2014/main" id="{427DE994-F074-4C0D-8953-B2E6B5E2818D}"/>
              </a:ext>
            </a:extLst>
          </p:cNvPr>
          <p:cNvSpPr txBox="1">
            <a:spLocks/>
          </p:cNvSpPr>
          <p:nvPr/>
        </p:nvSpPr>
        <p:spPr>
          <a:xfrm>
            <a:off x="16263830" y="8959510"/>
            <a:ext cx="921880" cy="519289"/>
          </a:xfrm>
          <a:prstGeom prst="rect">
            <a:avLst/>
          </a:prstGeom>
        </p:spPr>
        <p:txBody>
          <a:bodyPr vert="horz" lIns="91440" tIns="45720" rIns="91440" bIns="45720" rtlCol="0" anchor="ctr"/>
          <a:lstStyle>
            <a:defPPr>
              <a:defRPr lang="en-US"/>
            </a:defPPr>
            <a:lvl1pPr marL="0" algn="r" defTabSz="1300368" rtl="0" eaLnBrk="1" latinLnBrk="0" hangingPunct="1">
              <a:defRPr sz="1707" kern="1200">
                <a:solidFill>
                  <a:schemeClr val="tx1">
                    <a:tint val="75000"/>
                  </a:schemeClr>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a:lstStyle>
          <a:p>
            <a:fld id="{7AE184E0-0BD4-4705-A12B-9B71DDE63301}" type="slidenum">
              <a:rPr lang="en-GB" smtClean="0"/>
              <a:pPr/>
              <a:t>14</a:t>
            </a:fld>
            <a:endParaRPr lang="en-GB" dirty="0"/>
          </a:p>
        </p:txBody>
      </p:sp>
    </p:spTree>
    <p:extLst>
      <p:ext uri="{BB962C8B-B14F-4D97-AF65-F5344CB8AC3E}">
        <p14:creationId xmlns:p14="http://schemas.microsoft.com/office/powerpoint/2010/main" val="363025407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inhoud 5">
            <a:extLst>
              <a:ext uri="{FF2B5EF4-FFF2-40B4-BE49-F238E27FC236}">
                <a16:creationId xmlns:a16="http://schemas.microsoft.com/office/drawing/2014/main" id="{3E6EF151-152A-4859-B476-C55BD58B30DB}"/>
              </a:ext>
            </a:extLst>
          </p:cNvPr>
          <p:cNvSpPr>
            <a:spLocks noGrp="1"/>
          </p:cNvSpPr>
          <p:nvPr>
            <p:ph idx="1"/>
          </p:nvPr>
        </p:nvSpPr>
        <p:spPr>
          <a:xfrm>
            <a:off x="327069" y="1816273"/>
            <a:ext cx="16858641" cy="6864264"/>
          </a:xfrm>
        </p:spPr>
        <p:txBody>
          <a:bodyPr/>
          <a:lstStyle/>
          <a:p>
            <a:r>
              <a:rPr lang="nl-BE" b="1" dirty="0"/>
              <a:t>Stap 5. </a:t>
            </a:r>
            <a:r>
              <a:rPr lang="nl-BE" dirty="0"/>
              <a:t>Toetsingsgrootheid en </a:t>
            </a:r>
            <a:r>
              <a:rPr lang="nl-BE" i="1" dirty="0"/>
              <a:t>p</a:t>
            </a:r>
            <a:r>
              <a:rPr lang="nl-BE" dirty="0"/>
              <a:t>-waarde berekenen</a:t>
            </a:r>
          </a:p>
          <a:p>
            <a:endParaRPr lang="nl-BE" dirty="0"/>
          </a:p>
        </p:txBody>
      </p:sp>
      <p:sp>
        <p:nvSpPr>
          <p:cNvPr id="2" name="Title 1">
            <a:extLst>
              <a:ext uri="{FF2B5EF4-FFF2-40B4-BE49-F238E27FC236}">
                <a16:creationId xmlns:a16="http://schemas.microsoft.com/office/drawing/2014/main" id="{0674226E-B9FB-4C79-AF15-226E6C2663BB}"/>
              </a:ext>
            </a:extLst>
          </p:cNvPr>
          <p:cNvSpPr>
            <a:spLocks noGrp="1"/>
          </p:cNvSpPr>
          <p:nvPr>
            <p:ph type="title"/>
          </p:nvPr>
        </p:nvSpPr>
        <p:spPr>
          <a:solidFill>
            <a:srgbClr val="80C0E0"/>
          </a:solidFill>
        </p:spPr>
        <p:txBody>
          <a:bodyPr/>
          <a:lstStyle/>
          <a:p>
            <a:r>
              <a:rPr lang="nl-BE" dirty="0"/>
              <a:t>Oefeningen</a:t>
            </a:r>
          </a:p>
        </p:txBody>
      </p:sp>
      <p:sp>
        <p:nvSpPr>
          <p:cNvPr id="4" name="Slide Number Placeholder 3">
            <a:extLst>
              <a:ext uri="{FF2B5EF4-FFF2-40B4-BE49-F238E27FC236}">
                <a16:creationId xmlns:a16="http://schemas.microsoft.com/office/drawing/2014/main" id="{CD965121-0352-43E2-8D17-46E981957A24}"/>
              </a:ext>
            </a:extLst>
          </p:cNvPr>
          <p:cNvSpPr>
            <a:spLocks noGrp="1"/>
          </p:cNvSpPr>
          <p:nvPr>
            <p:ph type="sldNum" sz="quarter" idx="12"/>
          </p:nvPr>
        </p:nvSpPr>
        <p:spPr/>
        <p:txBody>
          <a:bodyPr/>
          <a:lstStyle/>
          <a:p>
            <a:fld id="{7AE184E0-0BD4-4705-A12B-9B71DDE63301}" type="slidenum">
              <a:rPr lang="en-GB" noProof="0" smtClean="0"/>
              <a:t>140</a:t>
            </a:fld>
            <a:endParaRPr lang="en-GB" noProof="0" dirty="0"/>
          </a:p>
        </p:txBody>
      </p:sp>
      <p:sp>
        <p:nvSpPr>
          <p:cNvPr id="5" name="Content Placeholder 4">
            <a:extLst>
              <a:ext uri="{FF2B5EF4-FFF2-40B4-BE49-F238E27FC236}">
                <a16:creationId xmlns:a16="http://schemas.microsoft.com/office/drawing/2014/main" id="{7CDB656F-79B1-4364-9738-A66A63A63E98}"/>
              </a:ext>
            </a:extLst>
          </p:cNvPr>
          <p:cNvSpPr>
            <a:spLocks noGrp="1"/>
          </p:cNvSpPr>
          <p:nvPr>
            <p:ph idx="13"/>
          </p:nvPr>
        </p:nvSpPr>
        <p:spPr/>
        <p:txBody>
          <a:bodyPr/>
          <a:lstStyle/>
          <a:p>
            <a:endParaRPr lang="nl-BE"/>
          </a:p>
        </p:txBody>
      </p:sp>
      <p:pic>
        <p:nvPicPr>
          <p:cNvPr id="24" name="Tijdelijke aanduiding voor inhoud 2">
            <a:extLst>
              <a:ext uri="{FF2B5EF4-FFF2-40B4-BE49-F238E27FC236}">
                <a16:creationId xmlns:a16="http://schemas.microsoft.com/office/drawing/2014/main" id="{60E5FCB8-E779-4A18-B142-BE4CBCAA24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5467" y="3329554"/>
            <a:ext cx="9094763" cy="5129949"/>
          </a:xfrm>
          <a:prstGeom prst="rect">
            <a:avLst/>
          </a:prstGeom>
        </p:spPr>
      </p:pic>
      <p:pic>
        <p:nvPicPr>
          <p:cNvPr id="25" name="Tijdelijke aanduiding voor inhoud 10">
            <a:extLst>
              <a:ext uri="{FF2B5EF4-FFF2-40B4-BE49-F238E27FC236}">
                <a16:creationId xmlns:a16="http://schemas.microsoft.com/office/drawing/2014/main" id="{F34C0D82-B867-427E-96C4-48EC159CC3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965" y="2933634"/>
            <a:ext cx="8044716" cy="3521721"/>
          </a:xfrm>
          <a:prstGeom prst="rect">
            <a:avLst/>
          </a:prstGeom>
        </p:spPr>
      </p:pic>
      <p:grpSp>
        <p:nvGrpSpPr>
          <p:cNvPr id="26" name="Groep 25">
            <a:extLst>
              <a:ext uri="{FF2B5EF4-FFF2-40B4-BE49-F238E27FC236}">
                <a16:creationId xmlns:a16="http://schemas.microsoft.com/office/drawing/2014/main" id="{20141A7D-4867-4757-81AD-94A3D996E29F}"/>
              </a:ext>
            </a:extLst>
          </p:cNvPr>
          <p:cNvGrpSpPr/>
          <p:nvPr/>
        </p:nvGrpSpPr>
        <p:grpSpPr>
          <a:xfrm>
            <a:off x="7545310" y="5264113"/>
            <a:ext cx="1094875" cy="511615"/>
            <a:chOff x="11574378" y="2683042"/>
            <a:chExt cx="1094875" cy="511615"/>
          </a:xfrm>
        </p:grpSpPr>
        <p:sp>
          <p:nvSpPr>
            <p:cNvPr id="27" name="Ovaal 26">
              <a:extLst>
                <a:ext uri="{FF2B5EF4-FFF2-40B4-BE49-F238E27FC236}">
                  <a16:creationId xmlns:a16="http://schemas.microsoft.com/office/drawing/2014/main" id="{8F25E809-2326-4433-9CD7-3149AC588956}"/>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8" name="Tekstvak 27">
              <a:extLst>
                <a:ext uri="{FF2B5EF4-FFF2-40B4-BE49-F238E27FC236}">
                  <a16:creationId xmlns:a16="http://schemas.microsoft.com/office/drawing/2014/main" id="{576B8327-30A9-4AF0-ACB1-DC1A84B618C0}"/>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1</a:t>
              </a:r>
            </a:p>
          </p:txBody>
        </p:sp>
      </p:grpSp>
      <p:grpSp>
        <p:nvGrpSpPr>
          <p:cNvPr id="29" name="Groep 28">
            <a:extLst>
              <a:ext uri="{FF2B5EF4-FFF2-40B4-BE49-F238E27FC236}">
                <a16:creationId xmlns:a16="http://schemas.microsoft.com/office/drawing/2014/main" id="{FD41AF5F-67F5-4D74-AFEA-82690FECFCDF}"/>
              </a:ext>
            </a:extLst>
          </p:cNvPr>
          <p:cNvGrpSpPr/>
          <p:nvPr/>
        </p:nvGrpSpPr>
        <p:grpSpPr>
          <a:xfrm>
            <a:off x="12080602" y="4486712"/>
            <a:ext cx="1094875" cy="511615"/>
            <a:chOff x="11574378" y="2683042"/>
            <a:chExt cx="1094875" cy="511615"/>
          </a:xfrm>
        </p:grpSpPr>
        <p:sp>
          <p:nvSpPr>
            <p:cNvPr id="30" name="Ovaal 29">
              <a:extLst>
                <a:ext uri="{FF2B5EF4-FFF2-40B4-BE49-F238E27FC236}">
                  <a16:creationId xmlns:a16="http://schemas.microsoft.com/office/drawing/2014/main" id="{95ADAB0B-7D2A-4989-ABD5-835C58913698}"/>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1" name="Tekstvak 30">
              <a:extLst>
                <a:ext uri="{FF2B5EF4-FFF2-40B4-BE49-F238E27FC236}">
                  <a16:creationId xmlns:a16="http://schemas.microsoft.com/office/drawing/2014/main" id="{A70B4662-DCC6-437B-B3DB-4E70F3D37F8C}"/>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2</a:t>
              </a:r>
            </a:p>
          </p:txBody>
        </p:sp>
      </p:grpSp>
      <p:grpSp>
        <p:nvGrpSpPr>
          <p:cNvPr id="32" name="Groep 31">
            <a:extLst>
              <a:ext uri="{FF2B5EF4-FFF2-40B4-BE49-F238E27FC236}">
                <a16:creationId xmlns:a16="http://schemas.microsoft.com/office/drawing/2014/main" id="{1087D82F-7D17-452F-B839-835787D47F89}"/>
              </a:ext>
            </a:extLst>
          </p:cNvPr>
          <p:cNvGrpSpPr/>
          <p:nvPr/>
        </p:nvGrpSpPr>
        <p:grpSpPr>
          <a:xfrm>
            <a:off x="12060246" y="6060479"/>
            <a:ext cx="1094875" cy="511615"/>
            <a:chOff x="11574378" y="2683042"/>
            <a:chExt cx="1094875" cy="511615"/>
          </a:xfrm>
        </p:grpSpPr>
        <p:sp>
          <p:nvSpPr>
            <p:cNvPr id="33" name="Ovaal 32">
              <a:extLst>
                <a:ext uri="{FF2B5EF4-FFF2-40B4-BE49-F238E27FC236}">
                  <a16:creationId xmlns:a16="http://schemas.microsoft.com/office/drawing/2014/main" id="{A2630F8A-EAFF-42F7-B1FA-D54E6D6BF8F4}"/>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Tekstvak 33">
              <a:extLst>
                <a:ext uri="{FF2B5EF4-FFF2-40B4-BE49-F238E27FC236}">
                  <a16:creationId xmlns:a16="http://schemas.microsoft.com/office/drawing/2014/main" id="{64E98A1D-23FC-4578-AEE8-9C684A3DD82B}"/>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3</a:t>
              </a:r>
            </a:p>
          </p:txBody>
        </p:sp>
      </p:grpSp>
      <p:grpSp>
        <p:nvGrpSpPr>
          <p:cNvPr id="35" name="Groep 34">
            <a:extLst>
              <a:ext uri="{FF2B5EF4-FFF2-40B4-BE49-F238E27FC236}">
                <a16:creationId xmlns:a16="http://schemas.microsoft.com/office/drawing/2014/main" id="{7DF1C0CD-B760-4F38-A5A9-EE3677D9E7D8}"/>
              </a:ext>
            </a:extLst>
          </p:cNvPr>
          <p:cNvGrpSpPr/>
          <p:nvPr/>
        </p:nvGrpSpPr>
        <p:grpSpPr>
          <a:xfrm>
            <a:off x="13978855" y="7102135"/>
            <a:ext cx="1094875" cy="511615"/>
            <a:chOff x="11574378" y="2683042"/>
            <a:chExt cx="1094875" cy="511615"/>
          </a:xfrm>
        </p:grpSpPr>
        <p:sp>
          <p:nvSpPr>
            <p:cNvPr id="36" name="Ovaal 35">
              <a:extLst>
                <a:ext uri="{FF2B5EF4-FFF2-40B4-BE49-F238E27FC236}">
                  <a16:creationId xmlns:a16="http://schemas.microsoft.com/office/drawing/2014/main" id="{F834366C-D50B-44D6-9A1C-DACF6C42FD44}"/>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Tekstvak 36">
              <a:extLst>
                <a:ext uri="{FF2B5EF4-FFF2-40B4-BE49-F238E27FC236}">
                  <a16:creationId xmlns:a16="http://schemas.microsoft.com/office/drawing/2014/main" id="{77CDB6A8-CD75-4B45-AB69-765C0445131D}"/>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4</a:t>
              </a:r>
            </a:p>
          </p:txBody>
        </p:sp>
      </p:grpSp>
      <p:pic>
        <p:nvPicPr>
          <p:cNvPr id="38" name="Afbeelding 37">
            <a:extLst>
              <a:ext uri="{FF2B5EF4-FFF2-40B4-BE49-F238E27FC236}">
                <a16:creationId xmlns:a16="http://schemas.microsoft.com/office/drawing/2014/main" id="{ECD1944C-370D-4BFE-B673-8A5CEF76EC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8034" y="6147842"/>
            <a:ext cx="6377166" cy="3557263"/>
          </a:xfrm>
          <a:prstGeom prst="rect">
            <a:avLst/>
          </a:prstGeom>
        </p:spPr>
      </p:pic>
      <p:grpSp>
        <p:nvGrpSpPr>
          <p:cNvPr id="39" name="Groep 38">
            <a:extLst>
              <a:ext uri="{FF2B5EF4-FFF2-40B4-BE49-F238E27FC236}">
                <a16:creationId xmlns:a16="http://schemas.microsoft.com/office/drawing/2014/main" id="{FA2DFC71-A73C-4A74-B329-4A884BF1EA7E}"/>
              </a:ext>
            </a:extLst>
          </p:cNvPr>
          <p:cNvGrpSpPr/>
          <p:nvPr/>
        </p:nvGrpSpPr>
        <p:grpSpPr>
          <a:xfrm>
            <a:off x="4358764" y="7126223"/>
            <a:ext cx="1094875" cy="511615"/>
            <a:chOff x="11574378" y="2683042"/>
            <a:chExt cx="1094875" cy="511615"/>
          </a:xfrm>
        </p:grpSpPr>
        <p:sp>
          <p:nvSpPr>
            <p:cNvPr id="40" name="Ovaal 39">
              <a:extLst>
                <a:ext uri="{FF2B5EF4-FFF2-40B4-BE49-F238E27FC236}">
                  <a16:creationId xmlns:a16="http://schemas.microsoft.com/office/drawing/2014/main" id="{29F30891-880B-4E7D-BFCD-EC5B5AB0B4CC}"/>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1" name="Tekstvak 40">
              <a:extLst>
                <a:ext uri="{FF2B5EF4-FFF2-40B4-BE49-F238E27FC236}">
                  <a16:creationId xmlns:a16="http://schemas.microsoft.com/office/drawing/2014/main" id="{AC64B400-6172-40E5-8675-CF28B7CCA34B}"/>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5</a:t>
              </a:r>
            </a:p>
          </p:txBody>
        </p:sp>
      </p:grpSp>
      <p:sp>
        <p:nvSpPr>
          <p:cNvPr id="42" name="Tekstvak 41">
            <a:extLst>
              <a:ext uri="{FF2B5EF4-FFF2-40B4-BE49-F238E27FC236}">
                <a16:creationId xmlns:a16="http://schemas.microsoft.com/office/drawing/2014/main" id="{0793F151-3511-4C73-B443-F9B7EB47B5ED}"/>
              </a:ext>
            </a:extLst>
          </p:cNvPr>
          <p:cNvSpPr txBox="1"/>
          <p:nvPr/>
        </p:nvSpPr>
        <p:spPr>
          <a:xfrm>
            <a:off x="5240843" y="7059224"/>
            <a:ext cx="2514196" cy="1588705"/>
          </a:xfrm>
          <a:prstGeom prst="rect">
            <a:avLst/>
          </a:prstGeom>
          <a:noFill/>
          <a:ln w="38100">
            <a:solidFill>
              <a:srgbClr val="DC8621"/>
            </a:solidFill>
          </a:ln>
        </p:spPr>
        <p:txBody>
          <a:bodyPr wrap="square" rtlCol="0">
            <a:spAutoFit/>
          </a:bodyPr>
          <a:lstStyle/>
          <a:p>
            <a:pPr>
              <a:lnSpc>
                <a:spcPct val="120000"/>
              </a:lnSpc>
            </a:pPr>
            <a:r>
              <a:rPr lang="nl-BE" sz="2800" b="1" dirty="0">
                <a:solidFill>
                  <a:srgbClr val="003366"/>
                </a:solidFill>
                <a:latin typeface="Verdana" panose="020B0604030504040204" pitchFamily="34" charset="0"/>
                <a:ea typeface="Verdana" panose="020B0604030504040204" pitchFamily="34" charset="0"/>
              </a:rPr>
              <a:t>CODEBOEK!</a:t>
            </a:r>
          </a:p>
          <a:p>
            <a:pPr>
              <a:lnSpc>
                <a:spcPct val="120000"/>
              </a:lnSpc>
            </a:pPr>
            <a:r>
              <a:rPr lang="nl-BE" sz="2800" dirty="0">
                <a:solidFill>
                  <a:srgbClr val="003366"/>
                </a:solidFill>
                <a:latin typeface="Verdana" panose="020B0604030504040204" pitchFamily="34" charset="0"/>
                <a:ea typeface="Verdana" panose="020B0604030504040204" pitchFamily="34" charset="0"/>
              </a:rPr>
              <a:t>Man = 0</a:t>
            </a:r>
          </a:p>
          <a:p>
            <a:pPr>
              <a:lnSpc>
                <a:spcPct val="120000"/>
              </a:lnSpc>
            </a:pPr>
            <a:r>
              <a:rPr lang="nl-BE" sz="2800" dirty="0">
                <a:solidFill>
                  <a:srgbClr val="003366"/>
                </a:solidFill>
                <a:latin typeface="Verdana" panose="020B0604030504040204" pitchFamily="34" charset="0"/>
                <a:ea typeface="Verdana" panose="020B0604030504040204" pitchFamily="34" charset="0"/>
              </a:rPr>
              <a:t>Vrouw = 1</a:t>
            </a:r>
          </a:p>
        </p:txBody>
      </p:sp>
      <p:grpSp>
        <p:nvGrpSpPr>
          <p:cNvPr id="43" name="Groep 42">
            <a:extLst>
              <a:ext uri="{FF2B5EF4-FFF2-40B4-BE49-F238E27FC236}">
                <a16:creationId xmlns:a16="http://schemas.microsoft.com/office/drawing/2014/main" id="{3563656A-50C9-4864-8FC2-0C813E2DA11F}"/>
              </a:ext>
            </a:extLst>
          </p:cNvPr>
          <p:cNvGrpSpPr/>
          <p:nvPr/>
        </p:nvGrpSpPr>
        <p:grpSpPr>
          <a:xfrm>
            <a:off x="3760500" y="8771480"/>
            <a:ext cx="1094875" cy="511615"/>
            <a:chOff x="11574378" y="2683042"/>
            <a:chExt cx="1094875" cy="511615"/>
          </a:xfrm>
        </p:grpSpPr>
        <p:sp>
          <p:nvSpPr>
            <p:cNvPr id="44" name="Ovaal 43">
              <a:extLst>
                <a:ext uri="{FF2B5EF4-FFF2-40B4-BE49-F238E27FC236}">
                  <a16:creationId xmlns:a16="http://schemas.microsoft.com/office/drawing/2014/main" id="{0F8BF25E-0C62-413A-99ED-FA6E91192BD2}"/>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5" name="Tekstvak 44">
              <a:extLst>
                <a:ext uri="{FF2B5EF4-FFF2-40B4-BE49-F238E27FC236}">
                  <a16:creationId xmlns:a16="http://schemas.microsoft.com/office/drawing/2014/main" id="{BAA4FA5C-5665-47B6-A09D-84CDB3FC3B4D}"/>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6</a:t>
              </a:r>
            </a:p>
          </p:txBody>
        </p:sp>
      </p:grpSp>
      <p:grpSp>
        <p:nvGrpSpPr>
          <p:cNvPr id="46" name="Groep 45">
            <a:extLst>
              <a:ext uri="{FF2B5EF4-FFF2-40B4-BE49-F238E27FC236}">
                <a16:creationId xmlns:a16="http://schemas.microsoft.com/office/drawing/2014/main" id="{32E42002-C69F-4E6E-A6A3-DBA3ADF0B2BB}"/>
              </a:ext>
            </a:extLst>
          </p:cNvPr>
          <p:cNvGrpSpPr/>
          <p:nvPr/>
        </p:nvGrpSpPr>
        <p:grpSpPr>
          <a:xfrm>
            <a:off x="12060246" y="7485353"/>
            <a:ext cx="1094875" cy="511615"/>
            <a:chOff x="11574378" y="2683042"/>
            <a:chExt cx="1094875" cy="511615"/>
          </a:xfrm>
        </p:grpSpPr>
        <p:sp>
          <p:nvSpPr>
            <p:cNvPr id="47" name="Ovaal 46">
              <a:extLst>
                <a:ext uri="{FF2B5EF4-FFF2-40B4-BE49-F238E27FC236}">
                  <a16:creationId xmlns:a16="http://schemas.microsoft.com/office/drawing/2014/main" id="{67EB0B4F-BEDC-4180-B7C3-261E50ACE0C4}"/>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8" name="Tekstvak 47">
              <a:extLst>
                <a:ext uri="{FF2B5EF4-FFF2-40B4-BE49-F238E27FC236}">
                  <a16:creationId xmlns:a16="http://schemas.microsoft.com/office/drawing/2014/main" id="{644DDAB4-12F8-4AE8-A9C4-AC35D71F0E3C}"/>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7</a:t>
              </a:r>
            </a:p>
          </p:txBody>
        </p:sp>
      </p:grpSp>
      <p:grpSp>
        <p:nvGrpSpPr>
          <p:cNvPr id="49" name="Groep 48">
            <a:extLst>
              <a:ext uri="{FF2B5EF4-FFF2-40B4-BE49-F238E27FC236}">
                <a16:creationId xmlns:a16="http://schemas.microsoft.com/office/drawing/2014/main" id="{61EC8F9C-EB63-43B8-B70A-408308BAA4BB}"/>
              </a:ext>
            </a:extLst>
          </p:cNvPr>
          <p:cNvGrpSpPr/>
          <p:nvPr/>
        </p:nvGrpSpPr>
        <p:grpSpPr>
          <a:xfrm>
            <a:off x="11545197" y="8160262"/>
            <a:ext cx="1094875" cy="511615"/>
            <a:chOff x="11574378" y="2683042"/>
            <a:chExt cx="1094875" cy="511615"/>
          </a:xfrm>
        </p:grpSpPr>
        <p:sp>
          <p:nvSpPr>
            <p:cNvPr id="50" name="Ovaal 49">
              <a:extLst>
                <a:ext uri="{FF2B5EF4-FFF2-40B4-BE49-F238E27FC236}">
                  <a16:creationId xmlns:a16="http://schemas.microsoft.com/office/drawing/2014/main" id="{B945DF42-5CF6-41C1-A5CA-002F9596ADF6}"/>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1" name="Tekstvak 50">
              <a:extLst>
                <a:ext uri="{FF2B5EF4-FFF2-40B4-BE49-F238E27FC236}">
                  <a16:creationId xmlns:a16="http://schemas.microsoft.com/office/drawing/2014/main" id="{BDF4547C-910B-46FF-A477-0A24FABC34E7}"/>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8</a:t>
              </a:r>
            </a:p>
          </p:txBody>
        </p:sp>
      </p:grpSp>
    </p:spTree>
    <p:extLst>
      <p:ext uri="{BB962C8B-B14F-4D97-AF65-F5344CB8AC3E}">
        <p14:creationId xmlns:p14="http://schemas.microsoft.com/office/powerpoint/2010/main" val="117281823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FA79DE-6BDC-FA12-88F9-74455D6511C8}"/>
              </a:ext>
            </a:extLst>
          </p:cNvPr>
          <p:cNvSpPr>
            <a:spLocks noGrp="1"/>
          </p:cNvSpPr>
          <p:nvPr>
            <p:ph type="title"/>
          </p:nvPr>
        </p:nvSpPr>
        <p:spPr/>
        <p:txBody>
          <a:bodyPr/>
          <a:lstStyle/>
          <a:p>
            <a:r>
              <a:rPr lang="nl-NL" dirty="0"/>
              <a:t>testvraag</a:t>
            </a:r>
          </a:p>
        </p:txBody>
      </p:sp>
      <p:sp>
        <p:nvSpPr>
          <p:cNvPr id="3" name="Tijdelijke aanduiding voor inhoud 2">
            <a:extLst>
              <a:ext uri="{FF2B5EF4-FFF2-40B4-BE49-F238E27FC236}">
                <a16:creationId xmlns:a16="http://schemas.microsoft.com/office/drawing/2014/main" id="{76B5533E-641F-8E7D-A953-C842C1653129}"/>
              </a:ext>
            </a:extLst>
          </p:cNvPr>
          <p:cNvSpPr>
            <a:spLocks noGrp="1"/>
          </p:cNvSpPr>
          <p:nvPr>
            <p:ph idx="1"/>
          </p:nvPr>
        </p:nvSpPr>
        <p:spPr>
          <a:xfrm>
            <a:off x="327069" y="1816273"/>
            <a:ext cx="16212341" cy="5980190"/>
          </a:xfrm>
        </p:spPr>
        <p:txBody>
          <a:bodyPr/>
          <a:lstStyle/>
          <a:p>
            <a:r>
              <a:rPr lang="nl-NL" b="1" dirty="0"/>
              <a:t>Bekijk output stap 5 in de voorlopige </a:t>
            </a:r>
            <a:r>
              <a:rPr lang="nl-NL" b="1" dirty="0" err="1"/>
              <a:t>ppt</a:t>
            </a:r>
            <a:r>
              <a:rPr lang="nl-NL" b="1" dirty="0"/>
              <a:t>-versie.</a:t>
            </a:r>
          </a:p>
          <a:p>
            <a:r>
              <a:rPr lang="nl-NL" b="1" dirty="0"/>
              <a:t>Welke van de onderstaande uitspraken is JUIST?</a:t>
            </a:r>
          </a:p>
          <a:p>
            <a:r>
              <a:rPr lang="nl-NL" b="1" dirty="0"/>
              <a:t>MAAK 1 KEUZE</a:t>
            </a:r>
            <a:endParaRPr lang="nl-NL" dirty="0"/>
          </a:p>
          <a:p>
            <a:r>
              <a:rPr lang="nl-NL" dirty="0"/>
              <a:t>A. Mannen hebben significant meer financiële stress dan vrouwen.</a:t>
            </a:r>
          </a:p>
          <a:p>
            <a:r>
              <a:rPr lang="nl-NL" dirty="0"/>
              <a:t>B. Er is niet voldaan aan de assumptie van homogeniteit van varianties.</a:t>
            </a:r>
          </a:p>
          <a:p>
            <a:r>
              <a:rPr lang="nl-NL" dirty="0"/>
              <a:t>C. We interpreteren de </a:t>
            </a:r>
            <a:r>
              <a:rPr lang="nl-NL" i="1" dirty="0"/>
              <a:t>t</a:t>
            </a:r>
            <a:r>
              <a:rPr lang="nl-NL" dirty="0"/>
              <a:t>-waarde: -1,761.</a:t>
            </a:r>
          </a:p>
          <a:p>
            <a:r>
              <a:rPr lang="nl-NL" dirty="0"/>
              <a:t>D. </a:t>
            </a:r>
            <a:r>
              <a:rPr lang="nl-NL" dirty="0" err="1"/>
              <a:t>Levene’s</a:t>
            </a:r>
            <a:r>
              <a:rPr lang="nl-NL" dirty="0"/>
              <a:t> test voor homogene varianties is niet significant.</a:t>
            </a:r>
          </a:p>
        </p:txBody>
      </p:sp>
      <p:sp>
        <p:nvSpPr>
          <p:cNvPr id="4" name="Tijdelijke aanduiding voor dianummer 3">
            <a:extLst>
              <a:ext uri="{FF2B5EF4-FFF2-40B4-BE49-F238E27FC236}">
                <a16:creationId xmlns:a16="http://schemas.microsoft.com/office/drawing/2014/main" id="{1500C967-F277-40A0-E500-97E257689F7A}"/>
              </a:ext>
            </a:extLst>
          </p:cNvPr>
          <p:cNvSpPr>
            <a:spLocks noGrp="1"/>
          </p:cNvSpPr>
          <p:nvPr>
            <p:ph type="sldNum" sz="quarter" idx="12"/>
          </p:nvPr>
        </p:nvSpPr>
        <p:spPr/>
        <p:txBody>
          <a:bodyPr/>
          <a:lstStyle/>
          <a:p>
            <a:fld id="{7AE184E0-0BD4-4705-A12B-9B71DDE63301}" type="slidenum">
              <a:rPr lang="en-GB" noProof="0" smtClean="0"/>
              <a:t>141</a:t>
            </a:fld>
            <a:endParaRPr lang="en-GB" noProof="0" dirty="0"/>
          </a:p>
        </p:txBody>
      </p:sp>
      <p:sp>
        <p:nvSpPr>
          <p:cNvPr id="5" name="Tijdelijke aanduiding voor inhoud 4">
            <a:extLst>
              <a:ext uri="{FF2B5EF4-FFF2-40B4-BE49-F238E27FC236}">
                <a16:creationId xmlns:a16="http://schemas.microsoft.com/office/drawing/2014/main" id="{2D7D765B-00B3-0FE5-B857-F44EC5444D00}"/>
              </a:ext>
            </a:extLst>
          </p:cNvPr>
          <p:cNvSpPr>
            <a:spLocks noGrp="1"/>
          </p:cNvSpPr>
          <p:nvPr>
            <p:ph idx="13"/>
          </p:nvPr>
        </p:nvSpPr>
        <p:spPr/>
        <p:txBody>
          <a:bodyPr/>
          <a:lstStyle/>
          <a:p>
            <a:endParaRPr lang="nl-NL"/>
          </a:p>
        </p:txBody>
      </p:sp>
      <p:pic>
        <p:nvPicPr>
          <p:cNvPr id="6" name="Afbeelding 5">
            <a:extLst>
              <a:ext uri="{FF2B5EF4-FFF2-40B4-BE49-F238E27FC236}">
                <a16:creationId xmlns:a16="http://schemas.microsoft.com/office/drawing/2014/main" id="{34E11A90-890D-EC63-ED32-AAF45D97F106}"/>
              </a:ext>
            </a:extLst>
          </p:cNvPr>
          <p:cNvPicPr>
            <a:picLocks noChangeAspect="1"/>
          </p:cNvPicPr>
          <p:nvPr/>
        </p:nvPicPr>
        <p:blipFill>
          <a:blip r:embed="rId3"/>
          <a:stretch>
            <a:fillRect/>
          </a:stretch>
        </p:blipFill>
        <p:spPr>
          <a:xfrm>
            <a:off x="513848" y="6234362"/>
            <a:ext cx="15838781" cy="2725148"/>
          </a:xfrm>
          <a:prstGeom prst="rect">
            <a:avLst/>
          </a:prstGeom>
        </p:spPr>
      </p:pic>
    </p:spTree>
    <p:extLst>
      <p:ext uri="{BB962C8B-B14F-4D97-AF65-F5344CB8AC3E}">
        <p14:creationId xmlns:p14="http://schemas.microsoft.com/office/powerpoint/2010/main" val="335215831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D05017B2-61C4-42B6-9FCD-1D9EAD5909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3469" y="1808793"/>
            <a:ext cx="7777121" cy="1623051"/>
          </a:xfrm>
          <a:prstGeom prst="rect">
            <a:avLst/>
          </a:prstGeom>
        </p:spPr>
      </p:pic>
      <p:pic>
        <p:nvPicPr>
          <p:cNvPr id="3" name="Afbeelding 2">
            <a:extLst>
              <a:ext uri="{FF2B5EF4-FFF2-40B4-BE49-F238E27FC236}">
                <a16:creationId xmlns:a16="http://schemas.microsoft.com/office/drawing/2014/main" id="{756A4041-57AE-4D41-96D2-8315E14912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9395" y="5754930"/>
            <a:ext cx="15832211" cy="2721983"/>
          </a:xfrm>
          <a:prstGeom prst="rect">
            <a:avLst/>
          </a:prstGeom>
        </p:spPr>
      </p:pic>
      <p:sp>
        <p:nvSpPr>
          <p:cNvPr id="16" name="Rechthoek 15">
            <a:extLst>
              <a:ext uri="{FF2B5EF4-FFF2-40B4-BE49-F238E27FC236}">
                <a16:creationId xmlns:a16="http://schemas.microsoft.com/office/drawing/2014/main" id="{832ED483-A824-427E-8700-5234419C810C}"/>
              </a:ext>
            </a:extLst>
          </p:cNvPr>
          <p:cNvSpPr/>
          <p:nvPr/>
        </p:nvSpPr>
        <p:spPr>
          <a:xfrm>
            <a:off x="7825253" y="7875329"/>
            <a:ext cx="3990049" cy="476623"/>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Tekstvak 9">
            <a:extLst>
              <a:ext uri="{FF2B5EF4-FFF2-40B4-BE49-F238E27FC236}">
                <a16:creationId xmlns:a16="http://schemas.microsoft.com/office/drawing/2014/main" id="{A2E199BB-E155-4AD2-A173-E8C23D1EB5EE}"/>
              </a:ext>
            </a:extLst>
          </p:cNvPr>
          <p:cNvSpPr txBox="1"/>
          <p:nvPr/>
        </p:nvSpPr>
        <p:spPr>
          <a:xfrm>
            <a:off x="5169444" y="6082972"/>
            <a:ext cx="2655809" cy="2242881"/>
          </a:xfrm>
          <a:prstGeom prst="rect">
            <a:avLst/>
          </a:prstGeom>
          <a:noFill/>
          <a:ln w="57150">
            <a:solidFill>
              <a:srgbClr val="C00000"/>
            </a:solidFill>
          </a:ln>
        </p:spPr>
        <p:txBody>
          <a:bodyPr wrap="square" rtlCol="0">
            <a:spAutoFit/>
          </a:bodyPr>
          <a:lstStyle/>
          <a:p>
            <a:pPr>
              <a:lnSpc>
                <a:spcPct val="120000"/>
              </a:lnSpc>
            </a:pPr>
            <a:endParaRPr lang="nl-BE" sz="2800" dirty="0">
              <a:solidFill>
                <a:srgbClr val="003366"/>
              </a:solidFill>
              <a:latin typeface="Verdana" panose="020B0604030504040204" pitchFamily="34" charset="0"/>
              <a:ea typeface="Verdana" panose="020B0604030504040204" pitchFamily="34" charset="0"/>
            </a:endParaRPr>
          </a:p>
        </p:txBody>
      </p:sp>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a:solidFill>
            <a:srgbClr val="80C0E0"/>
          </a:solidFill>
        </p:spPr>
        <p:txBody>
          <a:bodyPr/>
          <a:lstStyle/>
          <a:p>
            <a:r>
              <a:rPr lang="nl-BE" dirty="0"/>
              <a:t>Oefeningen</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Stap 5. </a:t>
            </a:r>
            <a:r>
              <a:rPr lang="nl-BE" dirty="0"/>
              <a:t>Toetsingsgrootheid en p-waarde berekenen</a:t>
            </a:r>
          </a:p>
          <a:p>
            <a:pPr lvl="1"/>
            <a:r>
              <a:rPr lang="nl-BE" b="1" i="1" dirty="0">
                <a:solidFill>
                  <a:srgbClr val="002060"/>
                </a:solidFill>
              </a:rPr>
              <a:t>Syntax </a:t>
            </a:r>
            <a:r>
              <a:rPr lang="nl-BE" b="1" dirty="0">
                <a:solidFill>
                  <a:srgbClr val="002060"/>
                </a:solidFill>
              </a:rPr>
              <a:t>en output</a:t>
            </a:r>
            <a:r>
              <a:rPr lang="nl-BE" b="1" dirty="0"/>
              <a:t>:</a:t>
            </a:r>
            <a:endParaRPr lang="nl-BE" dirty="0"/>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142</a:t>
            </a:fld>
            <a:endParaRPr lang="en-GB" noProof="0" dirty="0"/>
          </a:p>
        </p:txBody>
      </p:sp>
      <p:sp>
        <p:nvSpPr>
          <p:cNvPr id="9" name="Tekstvak 8">
            <a:extLst>
              <a:ext uri="{FF2B5EF4-FFF2-40B4-BE49-F238E27FC236}">
                <a16:creationId xmlns:a16="http://schemas.microsoft.com/office/drawing/2014/main" id="{87062B0F-5811-420D-A17E-658D7E10D205}"/>
              </a:ext>
            </a:extLst>
          </p:cNvPr>
          <p:cNvSpPr txBox="1"/>
          <p:nvPr/>
        </p:nvSpPr>
        <p:spPr>
          <a:xfrm>
            <a:off x="12560968" y="2735847"/>
            <a:ext cx="918101" cy="582296"/>
          </a:xfrm>
          <a:prstGeom prst="rect">
            <a:avLst/>
          </a:prstGeom>
          <a:noFill/>
          <a:ln w="57150">
            <a:solidFill>
              <a:srgbClr val="C00000"/>
            </a:solidFill>
          </a:ln>
        </p:spPr>
        <p:txBody>
          <a:bodyPr wrap="square" rtlCol="0">
            <a:spAutoFit/>
          </a:bodyPr>
          <a:lstStyle/>
          <a:p>
            <a:pPr>
              <a:lnSpc>
                <a:spcPct val="120000"/>
              </a:lnSpc>
            </a:pPr>
            <a:endParaRPr lang="nl-BE" sz="2800" dirty="0">
              <a:solidFill>
                <a:srgbClr val="003366"/>
              </a:solidFill>
              <a:latin typeface="Verdana" panose="020B0604030504040204" pitchFamily="34" charset="0"/>
              <a:ea typeface="Verdana" panose="020B0604030504040204" pitchFamily="34" charset="0"/>
            </a:endParaRPr>
          </a:p>
        </p:txBody>
      </p:sp>
      <p:pic>
        <p:nvPicPr>
          <p:cNvPr id="4" name="Afbeelding 3">
            <a:extLst>
              <a:ext uri="{FF2B5EF4-FFF2-40B4-BE49-F238E27FC236}">
                <a16:creationId xmlns:a16="http://schemas.microsoft.com/office/drawing/2014/main" id="{75F350C3-FF42-463F-BDEC-D7816D5BB4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76189" y="3536106"/>
            <a:ext cx="8709712" cy="2016137"/>
          </a:xfrm>
          <a:prstGeom prst="rect">
            <a:avLst/>
          </a:prstGeom>
        </p:spPr>
      </p:pic>
      <p:sp>
        <p:nvSpPr>
          <p:cNvPr id="17" name="Ovaal 16">
            <a:extLst>
              <a:ext uri="{FF2B5EF4-FFF2-40B4-BE49-F238E27FC236}">
                <a16:creationId xmlns:a16="http://schemas.microsoft.com/office/drawing/2014/main" id="{BBBFF628-B181-435A-A768-7177B77A59AF}"/>
              </a:ext>
            </a:extLst>
          </p:cNvPr>
          <p:cNvSpPr/>
          <p:nvPr/>
        </p:nvSpPr>
        <p:spPr>
          <a:xfrm>
            <a:off x="10701070" y="7092443"/>
            <a:ext cx="1253147" cy="313656"/>
          </a:xfrm>
          <a:prstGeom prst="ellipse">
            <a:avLst/>
          </a:prstGeom>
          <a:noFill/>
          <a:ln w="31750">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7" name="Afbeelding 6">
            <a:extLst>
              <a:ext uri="{FF2B5EF4-FFF2-40B4-BE49-F238E27FC236}">
                <a16:creationId xmlns:a16="http://schemas.microsoft.com/office/drawing/2014/main" id="{C9E97C65-8856-434F-91A5-3591C6E8C6B4}"/>
              </a:ext>
            </a:extLst>
          </p:cNvPr>
          <p:cNvPicPr>
            <a:picLocks noChangeAspect="1"/>
          </p:cNvPicPr>
          <p:nvPr/>
        </p:nvPicPr>
        <p:blipFill>
          <a:blip r:embed="rId6"/>
          <a:stretch>
            <a:fillRect/>
          </a:stretch>
        </p:blipFill>
        <p:spPr>
          <a:xfrm>
            <a:off x="1569404" y="3220550"/>
            <a:ext cx="4644974" cy="1812995"/>
          </a:xfrm>
          <a:prstGeom prst="rect">
            <a:avLst/>
          </a:prstGeom>
        </p:spPr>
      </p:pic>
      <p:sp>
        <p:nvSpPr>
          <p:cNvPr id="12" name="Tijdelijke aanduiding voor inhoud 26">
            <a:extLst>
              <a:ext uri="{FF2B5EF4-FFF2-40B4-BE49-F238E27FC236}">
                <a16:creationId xmlns:a16="http://schemas.microsoft.com/office/drawing/2014/main" id="{46820492-B48F-5781-9FAE-EB3BBE840A31}"/>
              </a:ext>
            </a:extLst>
          </p:cNvPr>
          <p:cNvSpPr>
            <a:spLocks noGrp="1"/>
          </p:cNvSpPr>
          <p:nvPr>
            <p:ph idx="13"/>
          </p:nvPr>
        </p:nvSpPr>
        <p:spPr>
          <a:xfrm>
            <a:off x="2331720" y="8625934"/>
            <a:ext cx="14393697" cy="1098437"/>
          </a:xfrm>
        </p:spPr>
        <p:txBody>
          <a:bodyPr>
            <a:normAutofit fontScale="70000" lnSpcReduction="20000"/>
          </a:bodyPr>
          <a:lstStyle/>
          <a:p>
            <a:r>
              <a:rPr lang="nl-BE" b="1" dirty="0"/>
              <a:t>		</a:t>
            </a:r>
            <a:r>
              <a:rPr lang="nl-BE" sz="3000" b="1" dirty="0"/>
              <a:t>		Levene toets: </a:t>
            </a:r>
            <a:r>
              <a:rPr lang="nl-BE" sz="3000" dirty="0"/>
              <a:t>p = .013 &lt; .05</a:t>
            </a:r>
          </a:p>
          <a:p>
            <a:pPr marL="2614950" lvl="3" indent="-285750"/>
            <a:r>
              <a:rPr lang="nl-BE" sz="3000" b="1" dirty="0"/>
              <a:t>H</a:t>
            </a:r>
            <a:r>
              <a:rPr lang="nl-BE" sz="3000" b="1" baseline="-25000" dirty="0"/>
              <a:t>0</a:t>
            </a:r>
            <a:r>
              <a:rPr lang="nl-BE" sz="3000" b="1" dirty="0"/>
              <a:t> verworpen: </a:t>
            </a:r>
            <a:r>
              <a:rPr lang="nl-BE" sz="3000" dirty="0"/>
              <a:t>geen gelijke varianties (</a:t>
            </a:r>
            <a:r>
              <a:rPr lang="nl-BE" sz="3000" b="1" dirty="0"/>
              <a:t>assumptie 5 niet voldaan</a:t>
            </a:r>
            <a:r>
              <a:rPr lang="nl-BE" sz="3000" dirty="0"/>
              <a:t>)</a:t>
            </a:r>
          </a:p>
          <a:p>
            <a:pPr marL="2614950" lvl="3" indent="-285750"/>
            <a:r>
              <a:rPr lang="nl-BE" sz="3000" dirty="0"/>
              <a:t>Resultaten t-toets op </a:t>
            </a:r>
            <a:r>
              <a:rPr lang="nl-BE" sz="3000" b="1" i="1" dirty="0" err="1"/>
              <a:t>Equal</a:t>
            </a:r>
            <a:r>
              <a:rPr lang="nl-BE" sz="3000" b="1" i="1" dirty="0"/>
              <a:t> </a:t>
            </a:r>
            <a:r>
              <a:rPr lang="nl-BE" sz="3000" b="1" i="1" dirty="0" err="1"/>
              <a:t>variances</a:t>
            </a:r>
            <a:r>
              <a:rPr lang="nl-BE" sz="3000" b="1" i="1" dirty="0"/>
              <a:t> </a:t>
            </a:r>
            <a:r>
              <a:rPr lang="nl-BE" sz="3000" b="1" i="1" dirty="0" err="1"/>
              <a:t>not</a:t>
            </a:r>
            <a:r>
              <a:rPr lang="nl-BE" sz="3000" b="1" i="1" dirty="0"/>
              <a:t> </a:t>
            </a:r>
            <a:r>
              <a:rPr lang="nl-BE" sz="3000" b="1" i="1" dirty="0" err="1"/>
              <a:t>assumed</a:t>
            </a:r>
            <a:r>
              <a:rPr lang="nl-BE" sz="3000" b="1" i="1" dirty="0"/>
              <a:t> </a:t>
            </a:r>
            <a:r>
              <a:rPr lang="nl-BE" sz="3000" b="1" dirty="0"/>
              <a:t>rij </a:t>
            </a:r>
            <a:r>
              <a:rPr lang="nl-BE" sz="3000" dirty="0"/>
              <a:t>interpreteren</a:t>
            </a:r>
          </a:p>
        </p:txBody>
      </p:sp>
    </p:spTree>
    <p:extLst>
      <p:ext uri="{BB962C8B-B14F-4D97-AF65-F5344CB8AC3E}">
        <p14:creationId xmlns:p14="http://schemas.microsoft.com/office/powerpoint/2010/main" val="1882505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animBg="1"/>
      <p:bldP spid="9" grpId="0" animBg="1"/>
      <p:bldP spid="12"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FA79DE-6BDC-FA12-88F9-74455D6511C8}"/>
              </a:ext>
            </a:extLst>
          </p:cNvPr>
          <p:cNvSpPr>
            <a:spLocks noGrp="1"/>
          </p:cNvSpPr>
          <p:nvPr>
            <p:ph type="title"/>
          </p:nvPr>
        </p:nvSpPr>
        <p:spPr/>
        <p:txBody>
          <a:bodyPr/>
          <a:lstStyle/>
          <a:p>
            <a:r>
              <a:rPr lang="nl-NL" dirty="0"/>
              <a:t>testvraag</a:t>
            </a:r>
          </a:p>
        </p:txBody>
      </p:sp>
      <p:sp>
        <p:nvSpPr>
          <p:cNvPr id="3" name="Tijdelijke aanduiding voor inhoud 2">
            <a:extLst>
              <a:ext uri="{FF2B5EF4-FFF2-40B4-BE49-F238E27FC236}">
                <a16:creationId xmlns:a16="http://schemas.microsoft.com/office/drawing/2014/main" id="{76B5533E-641F-8E7D-A953-C842C1653129}"/>
              </a:ext>
            </a:extLst>
          </p:cNvPr>
          <p:cNvSpPr>
            <a:spLocks noGrp="1"/>
          </p:cNvSpPr>
          <p:nvPr>
            <p:ph idx="1"/>
          </p:nvPr>
        </p:nvSpPr>
        <p:spPr/>
        <p:txBody>
          <a:bodyPr/>
          <a:lstStyle/>
          <a:p>
            <a:r>
              <a:rPr lang="nl-NL" b="1" dirty="0"/>
              <a:t>Bekijk output stap 5 in de voorlopige </a:t>
            </a:r>
            <a:r>
              <a:rPr lang="nl-NL" b="1" dirty="0" err="1"/>
              <a:t>ppt</a:t>
            </a:r>
            <a:r>
              <a:rPr lang="nl-NL" b="1" dirty="0"/>
              <a:t>-versie.</a:t>
            </a:r>
          </a:p>
          <a:p>
            <a:r>
              <a:rPr lang="nl-NL" b="1" dirty="0"/>
              <a:t>Welke van de onderstaande uitspraken is JUIST?</a:t>
            </a:r>
          </a:p>
          <a:p>
            <a:r>
              <a:rPr lang="nl-NL" b="1" dirty="0"/>
              <a:t>MAAK 1 KEUZE</a:t>
            </a:r>
          </a:p>
          <a:p>
            <a:endParaRPr lang="nl-NL" dirty="0"/>
          </a:p>
          <a:p>
            <a:r>
              <a:rPr lang="nl-NL" dirty="0"/>
              <a:t>A. Mannen hebben significant meer financiële stress dan vrouwen.</a:t>
            </a:r>
          </a:p>
          <a:p>
            <a:r>
              <a:rPr lang="nl-NL" dirty="0">
                <a:highlight>
                  <a:srgbClr val="FFFF00"/>
                </a:highlight>
              </a:rPr>
              <a:t>B. Er is niet voldaan aan de assumptie van homogeniteit van varianties.</a:t>
            </a:r>
          </a:p>
          <a:p>
            <a:r>
              <a:rPr lang="nl-NL" dirty="0"/>
              <a:t>C. We interpreteren de </a:t>
            </a:r>
            <a:r>
              <a:rPr lang="nl-NL" i="1" dirty="0"/>
              <a:t>t</a:t>
            </a:r>
            <a:r>
              <a:rPr lang="nl-NL" dirty="0"/>
              <a:t>-waarde: -1,761 (</a:t>
            </a:r>
            <a:r>
              <a:rPr lang="nl-NL" i="1" dirty="0"/>
              <a:t>p</a:t>
            </a:r>
            <a:r>
              <a:rPr lang="nl-NL" dirty="0"/>
              <a:t>=,078).</a:t>
            </a:r>
          </a:p>
          <a:p>
            <a:r>
              <a:rPr lang="nl-NL" dirty="0"/>
              <a:t>D. </a:t>
            </a:r>
            <a:r>
              <a:rPr lang="nl-NL" dirty="0" err="1"/>
              <a:t>Levene’s</a:t>
            </a:r>
            <a:r>
              <a:rPr lang="nl-NL" dirty="0"/>
              <a:t> test voor homogene varianties is niet significant.</a:t>
            </a:r>
          </a:p>
        </p:txBody>
      </p:sp>
      <p:sp>
        <p:nvSpPr>
          <p:cNvPr id="4" name="Tijdelijke aanduiding voor dianummer 3">
            <a:extLst>
              <a:ext uri="{FF2B5EF4-FFF2-40B4-BE49-F238E27FC236}">
                <a16:creationId xmlns:a16="http://schemas.microsoft.com/office/drawing/2014/main" id="{1500C967-F277-40A0-E500-97E257689F7A}"/>
              </a:ext>
            </a:extLst>
          </p:cNvPr>
          <p:cNvSpPr>
            <a:spLocks noGrp="1"/>
          </p:cNvSpPr>
          <p:nvPr>
            <p:ph type="sldNum" sz="quarter" idx="12"/>
          </p:nvPr>
        </p:nvSpPr>
        <p:spPr/>
        <p:txBody>
          <a:bodyPr/>
          <a:lstStyle/>
          <a:p>
            <a:fld id="{7AE184E0-0BD4-4705-A12B-9B71DDE63301}" type="slidenum">
              <a:rPr lang="en-GB" noProof="0" smtClean="0"/>
              <a:t>143</a:t>
            </a:fld>
            <a:endParaRPr lang="en-GB" noProof="0" dirty="0"/>
          </a:p>
        </p:txBody>
      </p:sp>
      <p:sp>
        <p:nvSpPr>
          <p:cNvPr id="5" name="Tijdelijke aanduiding voor inhoud 4">
            <a:extLst>
              <a:ext uri="{FF2B5EF4-FFF2-40B4-BE49-F238E27FC236}">
                <a16:creationId xmlns:a16="http://schemas.microsoft.com/office/drawing/2014/main" id="{2D7D765B-00B3-0FE5-B857-F44EC5444D00}"/>
              </a:ext>
            </a:extLst>
          </p:cNvPr>
          <p:cNvSpPr>
            <a:spLocks noGrp="1"/>
          </p:cNvSpPr>
          <p:nvPr>
            <p:ph idx="13"/>
          </p:nvPr>
        </p:nvSpPr>
        <p:spPr/>
        <p:txBody>
          <a:bodyPr/>
          <a:lstStyle/>
          <a:p>
            <a:endParaRPr lang="nl-NL"/>
          </a:p>
        </p:txBody>
      </p:sp>
      <p:sp>
        <p:nvSpPr>
          <p:cNvPr id="6" name="Tijdelijke aanduiding voor inhoud 26">
            <a:extLst>
              <a:ext uri="{FF2B5EF4-FFF2-40B4-BE49-F238E27FC236}">
                <a16:creationId xmlns:a16="http://schemas.microsoft.com/office/drawing/2014/main" id="{1D5635FE-4610-8B33-4DD9-B4D6B5054F39}"/>
              </a:ext>
            </a:extLst>
          </p:cNvPr>
          <p:cNvSpPr txBox="1">
            <a:spLocks/>
          </p:cNvSpPr>
          <p:nvPr/>
        </p:nvSpPr>
        <p:spPr>
          <a:xfrm>
            <a:off x="2617909" y="7051006"/>
            <a:ext cx="14393697" cy="1098437"/>
          </a:xfrm>
          <a:prstGeom prst="rect">
            <a:avLst/>
          </a:prstGeom>
        </p:spPr>
        <p:txBody>
          <a:bodyPr vert="horz" lIns="91440" tIns="45720" rIns="91440" bIns="45720" rtlCol="0">
            <a:normAutofit fontScale="70000" lnSpcReduction="20000"/>
          </a:bodyPr>
          <a:lstStyle>
            <a:lvl1pPr marL="86400" indent="0" algn="l" defTabSz="457200" rtl="0" eaLnBrk="1" latinLnBrk="0" hangingPunct="1">
              <a:lnSpc>
                <a:spcPct val="120000"/>
              </a:lnSpc>
              <a:spcBef>
                <a:spcPts val="0"/>
              </a:spcBef>
              <a:buFont typeface="Wingdings" panose="05000000000000000000" pitchFamily="2" charset="2"/>
              <a:buNone/>
              <a:defRPr sz="1800" kern="12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1170000" indent="-450000" algn="l" defTabSz="457200" rtl="0" eaLnBrk="1" latinLnBrk="0" hangingPunct="1">
              <a:lnSpc>
                <a:spcPct val="120000"/>
              </a:lnSpc>
              <a:spcBef>
                <a:spcPts val="0"/>
              </a:spcBef>
              <a:buFont typeface="Wingdings" panose="05000000000000000000" pitchFamily="2" charset="2"/>
              <a:buChar char="Ø"/>
              <a:tabLst/>
              <a:defRPr sz="2400" kern="12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756800" indent="-450000" algn="l" defTabSz="457200" rtl="0" eaLnBrk="1" latinLnBrk="0" hangingPunct="1">
              <a:lnSpc>
                <a:spcPct val="120000"/>
              </a:lnSpc>
              <a:spcBef>
                <a:spcPts val="0"/>
              </a:spcBef>
              <a:buFont typeface="Wingdings" panose="05000000000000000000" pitchFamily="2" charset="2"/>
              <a:buChar char="Ø"/>
              <a:defRPr sz="2400" kern="12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2329200" indent="-550800" algn="l" defTabSz="457200" rtl="0" eaLnBrk="1" latinLnBrk="0" hangingPunct="1">
              <a:lnSpc>
                <a:spcPct val="120000"/>
              </a:lnSpc>
              <a:spcBef>
                <a:spcPts val="0"/>
              </a:spcBef>
              <a:buFont typeface="Wingdings" panose="05000000000000000000" pitchFamily="2" charset="2"/>
              <a:buChar char="Ø"/>
              <a:defRPr sz="2400" kern="12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962800" indent="-442800" algn="l" defTabSz="457200" rtl="0" eaLnBrk="1" latinLnBrk="0" hangingPunct="1">
              <a:lnSpc>
                <a:spcPct val="120000"/>
              </a:lnSpc>
              <a:spcBef>
                <a:spcPts val="0"/>
              </a:spcBef>
              <a:buFont typeface="Wingdings" panose="05000000000000000000" pitchFamily="2" charset="2"/>
              <a:buChar char="Ø"/>
              <a:defRPr sz="2400" kern="1200">
                <a:solidFill>
                  <a:srgbClr val="003366"/>
                </a:solidFill>
                <a:latin typeface="Verdana" panose="020B0604030504040204" pitchFamily="34" charset="0"/>
                <a:ea typeface="Verdana" panose="020B0604030504040204" pitchFamily="34" charset="0"/>
                <a:cs typeface="Verdana" panose="020B0604030504040204" pitchFamily="34" charset="0"/>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r>
              <a:rPr lang="nl-BE" b="1" dirty="0"/>
              <a:t>		</a:t>
            </a:r>
            <a:r>
              <a:rPr lang="nl-BE" sz="3000" b="1" dirty="0"/>
              <a:t>		</a:t>
            </a:r>
            <a:r>
              <a:rPr lang="nl-BE" sz="3000" b="1" dirty="0" err="1">
                <a:solidFill>
                  <a:srgbClr val="C00000"/>
                </a:solidFill>
              </a:rPr>
              <a:t>Levene</a:t>
            </a:r>
            <a:r>
              <a:rPr lang="nl-BE" sz="3000" b="1" dirty="0">
                <a:solidFill>
                  <a:srgbClr val="C00000"/>
                </a:solidFill>
              </a:rPr>
              <a:t> toets: </a:t>
            </a:r>
            <a:r>
              <a:rPr lang="nl-BE" sz="3000" dirty="0">
                <a:solidFill>
                  <a:srgbClr val="C00000"/>
                </a:solidFill>
              </a:rPr>
              <a:t>p = .013 &lt; .05</a:t>
            </a:r>
          </a:p>
          <a:p>
            <a:pPr marL="2614950" lvl="3" indent="-285750"/>
            <a:r>
              <a:rPr lang="nl-BE" sz="3000" b="1" dirty="0">
                <a:solidFill>
                  <a:srgbClr val="C00000"/>
                </a:solidFill>
              </a:rPr>
              <a:t>H</a:t>
            </a:r>
            <a:r>
              <a:rPr lang="nl-BE" sz="3000" b="1" baseline="-25000" dirty="0">
                <a:solidFill>
                  <a:srgbClr val="C00000"/>
                </a:solidFill>
              </a:rPr>
              <a:t>0</a:t>
            </a:r>
            <a:r>
              <a:rPr lang="nl-BE" sz="3000" b="1" dirty="0">
                <a:solidFill>
                  <a:srgbClr val="C00000"/>
                </a:solidFill>
              </a:rPr>
              <a:t> verworpen: </a:t>
            </a:r>
            <a:r>
              <a:rPr lang="nl-BE" sz="3000" dirty="0">
                <a:solidFill>
                  <a:srgbClr val="C00000"/>
                </a:solidFill>
              </a:rPr>
              <a:t>geen gelijke varianties (</a:t>
            </a:r>
            <a:r>
              <a:rPr lang="nl-BE" sz="3000" b="1" dirty="0">
                <a:solidFill>
                  <a:srgbClr val="C00000"/>
                </a:solidFill>
              </a:rPr>
              <a:t>assumptie 5 niet voldaan</a:t>
            </a:r>
            <a:r>
              <a:rPr lang="nl-BE" sz="3000" dirty="0">
                <a:solidFill>
                  <a:srgbClr val="C00000"/>
                </a:solidFill>
              </a:rPr>
              <a:t>)</a:t>
            </a:r>
          </a:p>
          <a:p>
            <a:pPr marL="2614950" lvl="3" indent="-285750"/>
            <a:r>
              <a:rPr lang="nl-BE" sz="3000" dirty="0">
                <a:solidFill>
                  <a:srgbClr val="C00000"/>
                </a:solidFill>
              </a:rPr>
              <a:t>Resultaten t-toets op </a:t>
            </a:r>
            <a:r>
              <a:rPr lang="nl-BE" sz="3000" b="1" i="1" dirty="0" err="1">
                <a:solidFill>
                  <a:srgbClr val="C00000"/>
                </a:solidFill>
              </a:rPr>
              <a:t>Equal</a:t>
            </a:r>
            <a:r>
              <a:rPr lang="nl-BE" sz="3000" b="1" i="1" dirty="0">
                <a:solidFill>
                  <a:srgbClr val="C00000"/>
                </a:solidFill>
              </a:rPr>
              <a:t> </a:t>
            </a:r>
            <a:r>
              <a:rPr lang="nl-BE" sz="3000" b="1" i="1" dirty="0" err="1">
                <a:solidFill>
                  <a:srgbClr val="C00000"/>
                </a:solidFill>
              </a:rPr>
              <a:t>variances</a:t>
            </a:r>
            <a:r>
              <a:rPr lang="nl-BE" sz="3000" b="1" i="1" dirty="0">
                <a:solidFill>
                  <a:srgbClr val="C00000"/>
                </a:solidFill>
              </a:rPr>
              <a:t> </a:t>
            </a:r>
            <a:r>
              <a:rPr lang="nl-BE" sz="3000" b="1" i="1" dirty="0" err="1">
                <a:solidFill>
                  <a:srgbClr val="C00000"/>
                </a:solidFill>
              </a:rPr>
              <a:t>not</a:t>
            </a:r>
            <a:r>
              <a:rPr lang="nl-BE" sz="3000" b="1" i="1" dirty="0">
                <a:solidFill>
                  <a:srgbClr val="C00000"/>
                </a:solidFill>
              </a:rPr>
              <a:t> </a:t>
            </a:r>
            <a:r>
              <a:rPr lang="nl-BE" sz="3000" b="1" i="1" dirty="0" err="1">
                <a:solidFill>
                  <a:srgbClr val="C00000"/>
                </a:solidFill>
              </a:rPr>
              <a:t>assumed</a:t>
            </a:r>
            <a:r>
              <a:rPr lang="nl-BE" sz="3000" b="1" i="1" dirty="0">
                <a:solidFill>
                  <a:srgbClr val="C00000"/>
                </a:solidFill>
              </a:rPr>
              <a:t> </a:t>
            </a:r>
            <a:r>
              <a:rPr lang="nl-BE" sz="3000" b="1" dirty="0">
                <a:solidFill>
                  <a:srgbClr val="C00000"/>
                </a:solidFill>
              </a:rPr>
              <a:t>rij </a:t>
            </a:r>
            <a:r>
              <a:rPr lang="nl-BE" sz="3000" dirty="0">
                <a:solidFill>
                  <a:srgbClr val="C00000"/>
                </a:solidFill>
              </a:rPr>
              <a:t>interpreteren</a:t>
            </a:r>
          </a:p>
        </p:txBody>
      </p:sp>
    </p:spTree>
    <p:extLst>
      <p:ext uri="{BB962C8B-B14F-4D97-AF65-F5344CB8AC3E}">
        <p14:creationId xmlns:p14="http://schemas.microsoft.com/office/powerpoint/2010/main" val="258248118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a:solidFill>
            <a:srgbClr val="80C0E0"/>
          </a:solidFill>
        </p:spPr>
        <p:txBody>
          <a:bodyPr/>
          <a:lstStyle/>
          <a:p>
            <a:r>
              <a:rPr lang="nl-BE" dirty="0"/>
              <a:t>Oefeningen</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Stap 6. </a:t>
            </a:r>
            <a:r>
              <a:rPr lang="nl-BE" dirty="0"/>
              <a:t>Conclusie en rapportering</a:t>
            </a:r>
          </a:p>
          <a:p>
            <a:pPr lvl="1"/>
            <a:r>
              <a:rPr lang="nl-BE" dirty="0">
                <a:solidFill>
                  <a:srgbClr val="C00000"/>
                </a:solidFill>
              </a:rPr>
              <a:t>Geen </a:t>
            </a:r>
            <a:r>
              <a:rPr lang="nl-BE" dirty="0" err="1">
                <a:solidFill>
                  <a:srgbClr val="C00000"/>
                </a:solidFill>
              </a:rPr>
              <a:t>Cohen’s</a:t>
            </a:r>
            <a:r>
              <a:rPr lang="nl-BE" dirty="0">
                <a:solidFill>
                  <a:srgbClr val="C00000"/>
                </a:solidFill>
              </a:rPr>
              <a:t> d als maat van effectgrootte, want geen </a:t>
            </a:r>
            <a:r>
              <a:rPr lang="nl-BE" dirty="0" err="1">
                <a:solidFill>
                  <a:srgbClr val="C00000"/>
                </a:solidFill>
              </a:rPr>
              <a:t>sign</a:t>
            </a:r>
            <a:r>
              <a:rPr lang="nl-BE" dirty="0">
                <a:solidFill>
                  <a:srgbClr val="C00000"/>
                </a:solidFill>
              </a:rPr>
              <a:t>. resultaten</a:t>
            </a:r>
          </a:p>
          <a:p>
            <a:pPr lvl="1"/>
            <a:r>
              <a:rPr lang="nl-BE" dirty="0"/>
              <a:t>In tekst:</a:t>
            </a:r>
            <a:br>
              <a:rPr lang="nl-BE" dirty="0"/>
            </a:br>
            <a:br>
              <a:rPr lang="nl-BE" dirty="0"/>
            </a:br>
            <a:r>
              <a:rPr lang="nl-BE" dirty="0"/>
              <a:t>“De resultaten tonen aan dat financiële stress niet significant verschilt tussen vrouwen (</a:t>
            </a:r>
            <a:r>
              <a:rPr lang="nl-BE" i="1" dirty="0"/>
              <a:t>M</a:t>
            </a:r>
            <a:r>
              <a:rPr lang="nl-BE" dirty="0"/>
              <a:t> = 1.70, </a:t>
            </a:r>
            <a:r>
              <a:rPr lang="nl-BE" i="1" dirty="0"/>
              <a:t>SD</a:t>
            </a:r>
            <a:r>
              <a:rPr lang="nl-BE" dirty="0"/>
              <a:t> = .86) en mannen (</a:t>
            </a:r>
            <a:r>
              <a:rPr lang="nl-BE" i="1" dirty="0"/>
              <a:t>M </a:t>
            </a:r>
            <a:r>
              <a:rPr lang="nl-BE" dirty="0"/>
              <a:t>= 1.61, </a:t>
            </a:r>
            <a:r>
              <a:rPr lang="nl-BE" i="1" dirty="0"/>
              <a:t>SD</a:t>
            </a:r>
            <a:r>
              <a:rPr lang="nl-BE" dirty="0"/>
              <a:t> = .78), met </a:t>
            </a:r>
            <a:r>
              <a:rPr lang="nl-BE" i="1" dirty="0"/>
              <a:t>t</a:t>
            </a:r>
            <a:r>
              <a:rPr lang="nl-BE" dirty="0"/>
              <a:t>(691.74)</a:t>
            </a:r>
            <a:br>
              <a:rPr lang="nl-BE" dirty="0"/>
            </a:br>
            <a:r>
              <a:rPr lang="nl-BE" dirty="0"/>
              <a:t>= - 1.85, </a:t>
            </a:r>
            <a:r>
              <a:rPr lang="nl-BE" i="1" dirty="0"/>
              <a:t>p</a:t>
            </a:r>
            <a:r>
              <a:rPr lang="nl-BE" dirty="0"/>
              <a:t> = .065.”</a:t>
            </a:r>
          </a:p>
          <a:p>
            <a:pPr lvl="1"/>
            <a:endParaRPr lang="nl-BE" dirty="0"/>
          </a:p>
          <a:p>
            <a:endParaRPr lang="nl-BE" dirty="0"/>
          </a:p>
        </p:txBody>
      </p:sp>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sp>
        <p:nvSpPr>
          <p:cNvPr id="8" name="Tijdelijke aanduiding voor dianummer 3">
            <a:extLst>
              <a:ext uri="{FF2B5EF4-FFF2-40B4-BE49-F238E27FC236}">
                <a16:creationId xmlns:a16="http://schemas.microsoft.com/office/drawing/2014/main" id="{B279C2AF-5DFA-4259-A33E-340B3E2D6AEA}"/>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144</a:t>
            </a:fld>
            <a:endParaRPr lang="en-GB" noProof="0" dirty="0"/>
          </a:p>
        </p:txBody>
      </p:sp>
    </p:spTree>
    <p:extLst>
      <p:ext uri="{BB962C8B-B14F-4D97-AF65-F5344CB8AC3E}">
        <p14:creationId xmlns:p14="http://schemas.microsoft.com/office/powerpoint/2010/main" val="296538264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603217-07DE-D5A4-055D-C7033BB1FD62}"/>
              </a:ext>
            </a:extLst>
          </p:cNvPr>
          <p:cNvSpPr>
            <a:spLocks noGrp="1"/>
          </p:cNvSpPr>
          <p:nvPr>
            <p:ph type="title"/>
          </p:nvPr>
        </p:nvSpPr>
        <p:spPr/>
        <p:txBody>
          <a:bodyPr/>
          <a:lstStyle/>
          <a:p>
            <a:r>
              <a:rPr lang="nl-NL" dirty="0"/>
              <a:t>Laatste testvraag</a:t>
            </a:r>
          </a:p>
        </p:txBody>
      </p:sp>
      <p:sp>
        <p:nvSpPr>
          <p:cNvPr id="3" name="Tijdelijke aanduiding voor inhoud 2">
            <a:extLst>
              <a:ext uri="{FF2B5EF4-FFF2-40B4-BE49-F238E27FC236}">
                <a16:creationId xmlns:a16="http://schemas.microsoft.com/office/drawing/2014/main" id="{0A5F4BB3-A196-08B8-DA26-8E1EE7C4888F}"/>
              </a:ext>
            </a:extLst>
          </p:cNvPr>
          <p:cNvSpPr>
            <a:spLocks noGrp="1"/>
          </p:cNvSpPr>
          <p:nvPr>
            <p:ph idx="1"/>
          </p:nvPr>
        </p:nvSpPr>
        <p:spPr/>
        <p:txBody>
          <a:bodyPr/>
          <a:lstStyle/>
          <a:p>
            <a:r>
              <a:rPr lang="nl-NL" b="1" dirty="0"/>
              <a:t>In de analyse van een onafhankelijke t-test zien we volgende resultaat:</a:t>
            </a:r>
          </a:p>
          <a:p>
            <a:endParaRPr lang="nl-NL" b="1" dirty="0"/>
          </a:p>
          <a:p>
            <a:r>
              <a:rPr lang="nl-NL" b="1" dirty="0" err="1"/>
              <a:t>Levene’s</a:t>
            </a:r>
            <a:r>
              <a:rPr lang="nl-NL" b="1" dirty="0"/>
              <a:t> Test </a:t>
            </a:r>
            <a:r>
              <a:rPr lang="nl-NL" b="1" dirty="0" err="1"/>
              <a:t>for</a:t>
            </a:r>
            <a:r>
              <a:rPr lang="nl-NL" b="1" dirty="0"/>
              <a:t> </a:t>
            </a:r>
            <a:r>
              <a:rPr lang="nl-NL" b="1" dirty="0" err="1"/>
              <a:t>Equality</a:t>
            </a:r>
            <a:r>
              <a:rPr lang="nl-NL" b="1" dirty="0"/>
              <a:t> of </a:t>
            </a:r>
            <a:r>
              <a:rPr lang="nl-NL" b="1" dirty="0" err="1"/>
              <a:t>Variances</a:t>
            </a:r>
            <a:r>
              <a:rPr lang="nl-NL" b="1" dirty="0"/>
              <a:t>: </a:t>
            </a:r>
            <a:r>
              <a:rPr lang="nl-NL" b="1" i="1" dirty="0"/>
              <a:t>F</a:t>
            </a:r>
            <a:r>
              <a:rPr lang="nl-NL" b="1" dirty="0"/>
              <a:t>= 0.15, </a:t>
            </a:r>
            <a:r>
              <a:rPr lang="nl-NL" b="1" i="1" dirty="0"/>
              <a:t>p</a:t>
            </a:r>
            <a:r>
              <a:rPr lang="nl-NL" b="1" dirty="0"/>
              <a:t>=0.58</a:t>
            </a:r>
          </a:p>
          <a:p>
            <a:endParaRPr lang="nl-NL" b="1" dirty="0"/>
          </a:p>
          <a:p>
            <a:r>
              <a:rPr lang="nl-NL" b="1" dirty="0"/>
              <a:t>Dit betekent dat de varianties in de twee groepen…. (VUL AAN).</a:t>
            </a:r>
          </a:p>
          <a:p>
            <a:endParaRPr lang="nl-NL" b="1" dirty="0"/>
          </a:p>
          <a:p>
            <a:r>
              <a:rPr lang="nl-NL" dirty="0"/>
              <a:t>A. … niet gelijk zijn.</a:t>
            </a:r>
          </a:p>
          <a:p>
            <a:r>
              <a:rPr lang="nl-NL" dirty="0"/>
              <a:t>B. …  gelijk zijn.</a:t>
            </a:r>
          </a:p>
          <a:p>
            <a:r>
              <a:rPr lang="nl-NL" dirty="0"/>
              <a:t>C. … exact hetzelfde zijn.</a:t>
            </a:r>
          </a:p>
          <a:p>
            <a:r>
              <a:rPr lang="nl-NL" dirty="0"/>
              <a:t>D. … onbepaald zijn.</a:t>
            </a:r>
          </a:p>
        </p:txBody>
      </p:sp>
      <p:sp>
        <p:nvSpPr>
          <p:cNvPr id="4" name="Tijdelijke aanduiding voor dianummer 3">
            <a:extLst>
              <a:ext uri="{FF2B5EF4-FFF2-40B4-BE49-F238E27FC236}">
                <a16:creationId xmlns:a16="http://schemas.microsoft.com/office/drawing/2014/main" id="{CE74BF22-7081-9795-A8ED-C8DB3EDF78AD}"/>
              </a:ext>
            </a:extLst>
          </p:cNvPr>
          <p:cNvSpPr>
            <a:spLocks noGrp="1"/>
          </p:cNvSpPr>
          <p:nvPr>
            <p:ph type="sldNum" sz="quarter" idx="12"/>
          </p:nvPr>
        </p:nvSpPr>
        <p:spPr/>
        <p:txBody>
          <a:bodyPr/>
          <a:lstStyle/>
          <a:p>
            <a:fld id="{7AE184E0-0BD4-4705-A12B-9B71DDE63301}" type="slidenum">
              <a:rPr lang="en-GB" noProof="0" smtClean="0"/>
              <a:t>145</a:t>
            </a:fld>
            <a:endParaRPr lang="en-GB" noProof="0" dirty="0"/>
          </a:p>
        </p:txBody>
      </p:sp>
      <p:sp>
        <p:nvSpPr>
          <p:cNvPr id="5" name="Tijdelijke aanduiding voor inhoud 4">
            <a:extLst>
              <a:ext uri="{FF2B5EF4-FFF2-40B4-BE49-F238E27FC236}">
                <a16:creationId xmlns:a16="http://schemas.microsoft.com/office/drawing/2014/main" id="{D4F7360C-6204-6B2B-D306-19B324D047A7}"/>
              </a:ext>
            </a:extLst>
          </p:cNvPr>
          <p:cNvSpPr>
            <a:spLocks noGrp="1"/>
          </p:cNvSpPr>
          <p:nvPr>
            <p:ph idx="13"/>
          </p:nvPr>
        </p:nvSpPr>
        <p:spPr/>
        <p:txBody>
          <a:bodyPr/>
          <a:lstStyle/>
          <a:p>
            <a:endParaRPr lang="nl-NL"/>
          </a:p>
        </p:txBody>
      </p:sp>
    </p:spTree>
    <p:extLst>
      <p:ext uri="{BB962C8B-B14F-4D97-AF65-F5344CB8AC3E}">
        <p14:creationId xmlns:p14="http://schemas.microsoft.com/office/powerpoint/2010/main" val="68539594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603217-07DE-D5A4-055D-C7033BB1FD62}"/>
              </a:ext>
            </a:extLst>
          </p:cNvPr>
          <p:cNvSpPr>
            <a:spLocks noGrp="1"/>
          </p:cNvSpPr>
          <p:nvPr>
            <p:ph type="title"/>
          </p:nvPr>
        </p:nvSpPr>
        <p:spPr/>
        <p:txBody>
          <a:bodyPr/>
          <a:lstStyle/>
          <a:p>
            <a:r>
              <a:rPr lang="nl-NL" dirty="0"/>
              <a:t>Laatste testvraag</a:t>
            </a:r>
          </a:p>
        </p:txBody>
      </p:sp>
      <p:sp>
        <p:nvSpPr>
          <p:cNvPr id="3" name="Tijdelijke aanduiding voor inhoud 2">
            <a:extLst>
              <a:ext uri="{FF2B5EF4-FFF2-40B4-BE49-F238E27FC236}">
                <a16:creationId xmlns:a16="http://schemas.microsoft.com/office/drawing/2014/main" id="{0A5F4BB3-A196-08B8-DA26-8E1EE7C4888F}"/>
              </a:ext>
            </a:extLst>
          </p:cNvPr>
          <p:cNvSpPr>
            <a:spLocks noGrp="1"/>
          </p:cNvSpPr>
          <p:nvPr>
            <p:ph idx="1"/>
          </p:nvPr>
        </p:nvSpPr>
        <p:spPr/>
        <p:txBody>
          <a:bodyPr/>
          <a:lstStyle/>
          <a:p>
            <a:r>
              <a:rPr lang="nl-NL" b="1" dirty="0"/>
              <a:t>In de analyse van een onafhankelijke t-test zien we volgende resultaat:</a:t>
            </a:r>
          </a:p>
          <a:p>
            <a:endParaRPr lang="nl-NL" b="1" dirty="0"/>
          </a:p>
          <a:p>
            <a:r>
              <a:rPr lang="nl-NL" b="1" dirty="0" err="1">
                <a:highlight>
                  <a:srgbClr val="FFFF00"/>
                </a:highlight>
              </a:rPr>
              <a:t>Levene’s</a:t>
            </a:r>
            <a:r>
              <a:rPr lang="nl-NL" b="1" dirty="0">
                <a:highlight>
                  <a:srgbClr val="FFFF00"/>
                </a:highlight>
              </a:rPr>
              <a:t> Test </a:t>
            </a:r>
            <a:r>
              <a:rPr lang="nl-NL" b="1" dirty="0" err="1">
                <a:highlight>
                  <a:srgbClr val="FFFF00"/>
                </a:highlight>
              </a:rPr>
              <a:t>for</a:t>
            </a:r>
            <a:r>
              <a:rPr lang="nl-NL" b="1" dirty="0">
                <a:highlight>
                  <a:srgbClr val="FFFF00"/>
                </a:highlight>
              </a:rPr>
              <a:t> </a:t>
            </a:r>
            <a:r>
              <a:rPr lang="nl-NL" b="1" dirty="0" err="1">
                <a:highlight>
                  <a:srgbClr val="FFFF00"/>
                </a:highlight>
              </a:rPr>
              <a:t>Equality</a:t>
            </a:r>
            <a:r>
              <a:rPr lang="nl-NL" b="1" dirty="0">
                <a:highlight>
                  <a:srgbClr val="FFFF00"/>
                </a:highlight>
              </a:rPr>
              <a:t> of </a:t>
            </a:r>
            <a:r>
              <a:rPr lang="nl-NL" b="1" dirty="0" err="1">
                <a:highlight>
                  <a:srgbClr val="FFFF00"/>
                </a:highlight>
              </a:rPr>
              <a:t>Variances</a:t>
            </a:r>
            <a:r>
              <a:rPr lang="nl-NL" b="1" dirty="0">
                <a:highlight>
                  <a:srgbClr val="FFFF00"/>
                </a:highlight>
              </a:rPr>
              <a:t>: </a:t>
            </a:r>
            <a:r>
              <a:rPr lang="nl-NL" b="1" i="1" dirty="0">
                <a:highlight>
                  <a:srgbClr val="FFFF00"/>
                </a:highlight>
              </a:rPr>
              <a:t>F</a:t>
            </a:r>
            <a:r>
              <a:rPr lang="nl-NL" b="1" dirty="0">
                <a:highlight>
                  <a:srgbClr val="FFFF00"/>
                </a:highlight>
              </a:rPr>
              <a:t>= 0.15, </a:t>
            </a:r>
            <a:r>
              <a:rPr lang="nl-NL" b="1" i="1" dirty="0">
                <a:highlight>
                  <a:srgbClr val="FFFF00"/>
                </a:highlight>
              </a:rPr>
              <a:t>p</a:t>
            </a:r>
            <a:r>
              <a:rPr lang="nl-NL" b="1" dirty="0">
                <a:highlight>
                  <a:srgbClr val="FFFF00"/>
                </a:highlight>
              </a:rPr>
              <a:t>=0.58</a:t>
            </a:r>
          </a:p>
          <a:p>
            <a:endParaRPr lang="nl-NL" b="1" dirty="0"/>
          </a:p>
          <a:p>
            <a:r>
              <a:rPr lang="nl-NL" b="1" dirty="0"/>
              <a:t>Dit betekent dat de varianties in de twee groepen…. (VUL AAN).</a:t>
            </a:r>
          </a:p>
          <a:p>
            <a:endParaRPr lang="nl-NL" b="1" dirty="0"/>
          </a:p>
          <a:p>
            <a:r>
              <a:rPr lang="nl-NL" b="1" dirty="0"/>
              <a:t>A. … niet gelijk zijn.</a:t>
            </a:r>
          </a:p>
          <a:p>
            <a:r>
              <a:rPr lang="nl-NL" b="1" dirty="0">
                <a:highlight>
                  <a:srgbClr val="FFFF00"/>
                </a:highlight>
              </a:rPr>
              <a:t>B. …  gelijk zijn.</a:t>
            </a:r>
          </a:p>
          <a:p>
            <a:r>
              <a:rPr lang="nl-NL" b="1" dirty="0"/>
              <a:t>C. … exact hetzelfde zijn.</a:t>
            </a:r>
          </a:p>
          <a:p>
            <a:r>
              <a:rPr lang="nl-NL" b="1" dirty="0"/>
              <a:t>D. … onbepaald zijn.</a:t>
            </a:r>
          </a:p>
        </p:txBody>
      </p:sp>
      <p:sp>
        <p:nvSpPr>
          <p:cNvPr id="4" name="Tijdelijke aanduiding voor dianummer 3">
            <a:extLst>
              <a:ext uri="{FF2B5EF4-FFF2-40B4-BE49-F238E27FC236}">
                <a16:creationId xmlns:a16="http://schemas.microsoft.com/office/drawing/2014/main" id="{CE74BF22-7081-9795-A8ED-C8DB3EDF78AD}"/>
              </a:ext>
            </a:extLst>
          </p:cNvPr>
          <p:cNvSpPr>
            <a:spLocks noGrp="1"/>
          </p:cNvSpPr>
          <p:nvPr>
            <p:ph type="sldNum" sz="quarter" idx="12"/>
          </p:nvPr>
        </p:nvSpPr>
        <p:spPr/>
        <p:txBody>
          <a:bodyPr/>
          <a:lstStyle/>
          <a:p>
            <a:fld id="{7AE184E0-0BD4-4705-A12B-9B71DDE63301}" type="slidenum">
              <a:rPr lang="en-GB" noProof="0" smtClean="0"/>
              <a:t>146</a:t>
            </a:fld>
            <a:endParaRPr lang="en-GB" noProof="0" dirty="0"/>
          </a:p>
        </p:txBody>
      </p:sp>
      <p:sp>
        <p:nvSpPr>
          <p:cNvPr id="5" name="Tijdelijke aanduiding voor inhoud 4">
            <a:extLst>
              <a:ext uri="{FF2B5EF4-FFF2-40B4-BE49-F238E27FC236}">
                <a16:creationId xmlns:a16="http://schemas.microsoft.com/office/drawing/2014/main" id="{D4F7360C-6204-6B2B-D306-19B324D047A7}"/>
              </a:ext>
            </a:extLst>
          </p:cNvPr>
          <p:cNvSpPr>
            <a:spLocks noGrp="1"/>
          </p:cNvSpPr>
          <p:nvPr>
            <p:ph idx="13"/>
          </p:nvPr>
        </p:nvSpPr>
        <p:spPr/>
        <p:txBody>
          <a:bodyPr/>
          <a:lstStyle/>
          <a:p>
            <a:endParaRPr lang="nl-NL"/>
          </a:p>
        </p:txBody>
      </p:sp>
    </p:spTree>
    <p:extLst>
      <p:ext uri="{BB962C8B-B14F-4D97-AF65-F5344CB8AC3E}">
        <p14:creationId xmlns:p14="http://schemas.microsoft.com/office/powerpoint/2010/main" val="375016449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A4439-7D92-49BC-B20E-CD95361CE51A}"/>
              </a:ext>
            </a:extLst>
          </p:cNvPr>
          <p:cNvSpPr>
            <a:spLocks noGrp="1"/>
          </p:cNvSpPr>
          <p:nvPr>
            <p:ph type="title"/>
          </p:nvPr>
        </p:nvSpPr>
        <p:spPr/>
        <p:txBody>
          <a:bodyPr/>
          <a:lstStyle/>
          <a:p>
            <a:r>
              <a:rPr lang="nl-BE" dirty="0"/>
              <a:t>Inhoudstafel </a:t>
            </a:r>
          </a:p>
        </p:txBody>
      </p:sp>
      <p:sp>
        <p:nvSpPr>
          <p:cNvPr id="3" name="Content Placeholder 2">
            <a:extLst>
              <a:ext uri="{FF2B5EF4-FFF2-40B4-BE49-F238E27FC236}">
                <a16:creationId xmlns:a16="http://schemas.microsoft.com/office/drawing/2014/main" id="{39011522-9118-40C3-A09B-F25B95FAB7B4}"/>
              </a:ext>
            </a:extLst>
          </p:cNvPr>
          <p:cNvSpPr>
            <a:spLocks noGrp="1"/>
          </p:cNvSpPr>
          <p:nvPr>
            <p:ph idx="1"/>
          </p:nvPr>
        </p:nvSpPr>
        <p:spPr/>
        <p:txBody>
          <a:bodyPr/>
          <a:lstStyle/>
          <a:p>
            <a:pPr marL="86400" indent="0">
              <a:buNone/>
            </a:pPr>
            <a:r>
              <a:rPr lang="nl-BE" dirty="0">
                <a:solidFill>
                  <a:srgbClr val="5D9CC7"/>
                </a:solidFill>
              </a:rPr>
              <a:t>10.1 Inleiding</a:t>
            </a:r>
          </a:p>
          <a:p>
            <a:pPr marL="86400" indent="0">
              <a:buNone/>
            </a:pPr>
            <a:r>
              <a:rPr lang="nl-BE" dirty="0">
                <a:solidFill>
                  <a:srgbClr val="5D9CC7"/>
                </a:solidFill>
              </a:rPr>
              <a:t>10.2 Onafhankelijke t-toets</a:t>
            </a:r>
          </a:p>
          <a:p>
            <a:pPr marL="86400" indent="0">
              <a:buNone/>
            </a:pPr>
            <a:r>
              <a:rPr lang="nl-BE" dirty="0">
                <a:solidFill>
                  <a:srgbClr val="5D9CC7"/>
                </a:solidFill>
              </a:rPr>
              <a:t>10.3 Mann-Whitney toets</a:t>
            </a:r>
          </a:p>
          <a:p>
            <a:pPr marL="86400" indent="0">
              <a:buNone/>
            </a:pPr>
            <a:r>
              <a:rPr lang="nl-BE" dirty="0">
                <a:solidFill>
                  <a:srgbClr val="5D9CC7"/>
                </a:solidFill>
              </a:rPr>
              <a:t>10.4 Afhankelijke t-toets</a:t>
            </a:r>
          </a:p>
          <a:p>
            <a:pPr marL="86400" indent="0">
              <a:buNone/>
            </a:pPr>
            <a:r>
              <a:rPr lang="nl-BE" dirty="0">
                <a:solidFill>
                  <a:srgbClr val="5D9CC7"/>
                </a:solidFill>
              </a:rPr>
              <a:t>10.5 Wilcoxon rangteken toets</a:t>
            </a:r>
          </a:p>
          <a:p>
            <a:pPr marL="86400" indent="0">
              <a:buNone/>
            </a:pPr>
            <a:r>
              <a:rPr lang="nl-BE" dirty="0">
                <a:solidFill>
                  <a:srgbClr val="5D9CC7"/>
                </a:solidFill>
              </a:rPr>
              <a:t>10.6 t-toets voor één steekproef</a:t>
            </a:r>
          </a:p>
          <a:p>
            <a:pPr marL="86400" indent="0">
              <a:buNone/>
            </a:pPr>
            <a:r>
              <a:rPr lang="nl-BE" dirty="0">
                <a:solidFill>
                  <a:schemeClr val="accent1"/>
                </a:solidFill>
              </a:rPr>
              <a:t>10.7 Plenaire oefening</a:t>
            </a:r>
          </a:p>
          <a:p>
            <a:pPr marL="86400" indent="0">
              <a:buNone/>
            </a:pPr>
            <a:r>
              <a:rPr lang="nl-BE" b="1" dirty="0">
                <a:solidFill>
                  <a:srgbClr val="C00000"/>
                </a:solidFill>
              </a:rPr>
              <a:t>10.8 Handboek en QR code</a:t>
            </a:r>
          </a:p>
        </p:txBody>
      </p:sp>
      <p:sp>
        <p:nvSpPr>
          <p:cNvPr id="4" name="Slide Number Placeholder 3">
            <a:extLst>
              <a:ext uri="{FF2B5EF4-FFF2-40B4-BE49-F238E27FC236}">
                <a16:creationId xmlns:a16="http://schemas.microsoft.com/office/drawing/2014/main" id="{F93E06FF-5536-4AE6-A548-5BFECE8621EB}"/>
              </a:ext>
            </a:extLst>
          </p:cNvPr>
          <p:cNvSpPr>
            <a:spLocks noGrp="1"/>
          </p:cNvSpPr>
          <p:nvPr>
            <p:ph type="sldNum" sz="quarter" idx="12"/>
          </p:nvPr>
        </p:nvSpPr>
        <p:spPr/>
        <p:txBody>
          <a:bodyPr/>
          <a:lstStyle/>
          <a:p>
            <a:fld id="{7AE184E0-0BD4-4705-A12B-9B71DDE63301}" type="slidenum">
              <a:rPr lang="en-GB" noProof="0" smtClean="0"/>
              <a:t>147</a:t>
            </a:fld>
            <a:endParaRPr lang="en-GB" noProof="0" dirty="0"/>
          </a:p>
        </p:txBody>
      </p:sp>
      <p:sp>
        <p:nvSpPr>
          <p:cNvPr id="5" name="Content Placeholder 4">
            <a:extLst>
              <a:ext uri="{FF2B5EF4-FFF2-40B4-BE49-F238E27FC236}">
                <a16:creationId xmlns:a16="http://schemas.microsoft.com/office/drawing/2014/main" id="{0E5FB4D5-B452-4AA4-B83E-8DA93E143B9E}"/>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2252801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279B9B-2317-4D28-7572-CA319F628835}"/>
              </a:ext>
            </a:extLst>
          </p:cNvPr>
          <p:cNvSpPr>
            <a:spLocks noGrp="1"/>
          </p:cNvSpPr>
          <p:nvPr>
            <p:ph type="title"/>
          </p:nvPr>
        </p:nvSpPr>
        <p:spPr/>
        <p:txBody>
          <a:bodyPr/>
          <a:lstStyle/>
          <a:p>
            <a:r>
              <a:rPr lang="nl-NL" dirty="0"/>
              <a:t>Voorbeeldexamenvraag 3_gebruik flowchart</a:t>
            </a:r>
          </a:p>
        </p:txBody>
      </p:sp>
      <p:sp>
        <p:nvSpPr>
          <p:cNvPr id="3" name="Tijdelijke aanduiding voor inhoud 2">
            <a:extLst>
              <a:ext uri="{FF2B5EF4-FFF2-40B4-BE49-F238E27FC236}">
                <a16:creationId xmlns:a16="http://schemas.microsoft.com/office/drawing/2014/main" id="{52E6684B-B5D5-06E2-0987-80263CE15420}"/>
              </a:ext>
            </a:extLst>
          </p:cNvPr>
          <p:cNvSpPr>
            <a:spLocks noGrp="1"/>
          </p:cNvSpPr>
          <p:nvPr>
            <p:ph idx="1"/>
          </p:nvPr>
        </p:nvSpPr>
        <p:spPr/>
        <p:txBody>
          <a:bodyPr>
            <a:normAutofit/>
          </a:bodyPr>
          <a:lstStyle/>
          <a:p>
            <a:pPr algn="just"/>
            <a:r>
              <a:rPr lang="nl-NL" b="1" dirty="0"/>
              <a:t>In een bepaalde stad wordt aan stadsbewoners (40 mannen en 60 vrouwen) gevraagd:</a:t>
            </a:r>
          </a:p>
          <a:p>
            <a:pPr algn="ctr"/>
            <a:r>
              <a:rPr lang="nl-NL" b="1" i="1" dirty="0">
                <a:solidFill>
                  <a:srgbClr val="C00000"/>
                </a:solidFill>
                <a:highlight>
                  <a:srgbClr val="FFFF00"/>
                </a:highlight>
              </a:rPr>
              <a:t>“Is er een stadsgedeelte dat u ‘s nachts vermijdt vanwege criminaliteit?” </a:t>
            </a:r>
            <a:r>
              <a:rPr lang="nl-NL" b="1" i="1" dirty="0">
                <a:solidFill>
                  <a:srgbClr val="C00000"/>
                </a:solidFill>
              </a:rPr>
              <a:t>(antwoordopties: 0= neen en 1= ja)</a:t>
            </a:r>
          </a:p>
          <a:p>
            <a:r>
              <a:rPr lang="nl-NL" b="1" dirty="0"/>
              <a:t>Is er een verband tussen beide variabelen? (geslacht en mijdgedrag)</a:t>
            </a:r>
          </a:p>
          <a:p>
            <a:endParaRPr lang="nl-NL" b="1" u="sng" dirty="0"/>
          </a:p>
          <a:p>
            <a:r>
              <a:rPr lang="nl-NL" b="1" u="sng" dirty="0"/>
              <a:t>Welke statistische analysetechniek pas je toe?</a:t>
            </a:r>
          </a:p>
          <a:p>
            <a:endParaRPr lang="nl-NL" i="1" dirty="0"/>
          </a:p>
          <a:p>
            <a:r>
              <a:rPr lang="nl-NL" dirty="0"/>
              <a:t>A. Afhankelijke t-toets.</a:t>
            </a:r>
          </a:p>
          <a:p>
            <a:r>
              <a:rPr lang="nl-NL" dirty="0">
                <a:highlight>
                  <a:srgbClr val="FFFF00"/>
                </a:highlight>
              </a:rPr>
              <a:t>B. Chi-kwadraat toets</a:t>
            </a:r>
          </a:p>
          <a:p>
            <a:r>
              <a:rPr lang="nl-NL" dirty="0"/>
              <a:t>C. Onafhankelijke t-toets.</a:t>
            </a:r>
          </a:p>
          <a:p>
            <a:r>
              <a:rPr lang="nl-NL" dirty="0"/>
              <a:t>D. Logistische regressie.</a:t>
            </a:r>
          </a:p>
          <a:p>
            <a:endParaRPr lang="nl-NL" dirty="0"/>
          </a:p>
        </p:txBody>
      </p:sp>
      <p:sp>
        <p:nvSpPr>
          <p:cNvPr id="4" name="Tijdelijke aanduiding voor dianummer 3">
            <a:extLst>
              <a:ext uri="{FF2B5EF4-FFF2-40B4-BE49-F238E27FC236}">
                <a16:creationId xmlns:a16="http://schemas.microsoft.com/office/drawing/2014/main" id="{6FE85114-BBA5-0A84-2B8C-96AA9B6FA8BE}"/>
              </a:ext>
            </a:extLst>
          </p:cNvPr>
          <p:cNvSpPr>
            <a:spLocks noGrp="1"/>
          </p:cNvSpPr>
          <p:nvPr>
            <p:ph type="sldNum" sz="quarter" idx="12"/>
          </p:nvPr>
        </p:nvSpPr>
        <p:spPr/>
        <p:txBody>
          <a:bodyPr/>
          <a:lstStyle/>
          <a:p>
            <a:fld id="{7AE184E0-0BD4-4705-A12B-9B71DDE63301}" type="slidenum">
              <a:rPr lang="en-GB" noProof="0" smtClean="0"/>
              <a:t>15</a:t>
            </a:fld>
            <a:endParaRPr lang="en-GB" noProof="0" dirty="0"/>
          </a:p>
        </p:txBody>
      </p:sp>
      <p:sp>
        <p:nvSpPr>
          <p:cNvPr id="5" name="Tijdelijke aanduiding voor inhoud 4">
            <a:extLst>
              <a:ext uri="{FF2B5EF4-FFF2-40B4-BE49-F238E27FC236}">
                <a16:creationId xmlns:a16="http://schemas.microsoft.com/office/drawing/2014/main" id="{ABDFA419-9AE6-877D-6BD8-FA2283504A85}"/>
              </a:ext>
            </a:extLst>
          </p:cNvPr>
          <p:cNvSpPr>
            <a:spLocks noGrp="1"/>
          </p:cNvSpPr>
          <p:nvPr>
            <p:ph idx="13"/>
          </p:nvPr>
        </p:nvSpPr>
        <p:spPr/>
        <p:txBody>
          <a:bodyPr/>
          <a:lstStyle/>
          <a:p>
            <a:endParaRPr lang="nl-NL"/>
          </a:p>
        </p:txBody>
      </p:sp>
    </p:spTree>
    <p:extLst>
      <p:ext uri="{BB962C8B-B14F-4D97-AF65-F5344CB8AC3E}">
        <p14:creationId xmlns:p14="http://schemas.microsoft.com/office/powerpoint/2010/main" val="2172671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AC2F2E-03F2-C6E2-2A24-93D866BC6F6E}"/>
              </a:ext>
            </a:extLst>
          </p:cNvPr>
          <p:cNvSpPr>
            <a:spLocks noGrp="1"/>
          </p:cNvSpPr>
          <p:nvPr>
            <p:ph type="title"/>
          </p:nvPr>
        </p:nvSpPr>
        <p:spPr/>
        <p:txBody>
          <a:bodyPr/>
          <a:lstStyle/>
          <a:p>
            <a:r>
              <a:rPr lang="nl-NL" dirty="0"/>
              <a:t>Voorbeeldexamenvraag 4_theorie</a:t>
            </a:r>
          </a:p>
        </p:txBody>
      </p:sp>
      <p:sp>
        <p:nvSpPr>
          <p:cNvPr id="3" name="Tijdelijke aanduiding voor inhoud 2">
            <a:extLst>
              <a:ext uri="{FF2B5EF4-FFF2-40B4-BE49-F238E27FC236}">
                <a16:creationId xmlns:a16="http://schemas.microsoft.com/office/drawing/2014/main" id="{59A84E88-7735-E260-93B1-A1357E6D9770}"/>
              </a:ext>
            </a:extLst>
          </p:cNvPr>
          <p:cNvSpPr>
            <a:spLocks noGrp="1"/>
          </p:cNvSpPr>
          <p:nvPr>
            <p:ph idx="1"/>
          </p:nvPr>
        </p:nvSpPr>
        <p:spPr/>
        <p:txBody>
          <a:bodyPr/>
          <a:lstStyle/>
          <a:p>
            <a:r>
              <a:rPr lang="nl-NL" b="1" dirty="0"/>
              <a:t>Welke van de onderstaande assumpties hoort </a:t>
            </a:r>
            <a:r>
              <a:rPr lang="nl-NL" b="1" u="sng" dirty="0"/>
              <a:t>niet</a:t>
            </a:r>
            <a:r>
              <a:rPr lang="nl-NL" b="1" dirty="0"/>
              <a:t> bij de chi-kwadraattoets?</a:t>
            </a:r>
          </a:p>
          <a:p>
            <a:r>
              <a:rPr lang="nl-NL" b="1" u="sng" dirty="0"/>
              <a:t>MAAK 1 KEUZE</a:t>
            </a:r>
          </a:p>
          <a:p>
            <a:endParaRPr lang="nl-NL" b="1" u="sng" dirty="0"/>
          </a:p>
          <a:p>
            <a:r>
              <a:rPr lang="nl-NL" dirty="0"/>
              <a:t>A. Data zijn uitgedrukt in absolute frequenties.</a:t>
            </a:r>
          </a:p>
          <a:p>
            <a:r>
              <a:rPr lang="nl-NL" dirty="0"/>
              <a:t>B. Onderzoekseenheden zijn onafhankelijke groepen.</a:t>
            </a:r>
          </a:p>
          <a:p>
            <a:r>
              <a:rPr lang="nl-NL" dirty="0"/>
              <a:t>D. 0% van de cellen mag een f(e) hebben &lt; 5.</a:t>
            </a:r>
          </a:p>
          <a:p>
            <a:r>
              <a:rPr lang="nl-NL" dirty="0"/>
              <a:t>E. De </a:t>
            </a:r>
            <a:r>
              <a:rPr lang="nl-NL" dirty="0" err="1"/>
              <a:t>skewness</a:t>
            </a:r>
            <a:r>
              <a:rPr lang="nl-NL" dirty="0"/>
              <a:t> van elke variabele moet gelijk zijn aan 0.</a:t>
            </a:r>
          </a:p>
        </p:txBody>
      </p:sp>
      <p:sp>
        <p:nvSpPr>
          <p:cNvPr id="4" name="Tijdelijke aanduiding voor dianummer 3">
            <a:extLst>
              <a:ext uri="{FF2B5EF4-FFF2-40B4-BE49-F238E27FC236}">
                <a16:creationId xmlns:a16="http://schemas.microsoft.com/office/drawing/2014/main" id="{BC820653-02DC-FEA5-5CCE-7FF122528CB7}"/>
              </a:ext>
            </a:extLst>
          </p:cNvPr>
          <p:cNvSpPr>
            <a:spLocks noGrp="1"/>
          </p:cNvSpPr>
          <p:nvPr>
            <p:ph type="sldNum" sz="quarter" idx="12"/>
          </p:nvPr>
        </p:nvSpPr>
        <p:spPr/>
        <p:txBody>
          <a:bodyPr/>
          <a:lstStyle/>
          <a:p>
            <a:fld id="{7AE184E0-0BD4-4705-A12B-9B71DDE63301}" type="slidenum">
              <a:rPr lang="en-GB" noProof="0" smtClean="0"/>
              <a:t>16</a:t>
            </a:fld>
            <a:endParaRPr lang="en-GB" noProof="0" dirty="0"/>
          </a:p>
        </p:txBody>
      </p:sp>
      <p:sp>
        <p:nvSpPr>
          <p:cNvPr id="5" name="Tijdelijke aanduiding voor inhoud 4">
            <a:extLst>
              <a:ext uri="{FF2B5EF4-FFF2-40B4-BE49-F238E27FC236}">
                <a16:creationId xmlns:a16="http://schemas.microsoft.com/office/drawing/2014/main" id="{D81DCD1F-9384-2C6E-BDC4-D56B035C22AC}"/>
              </a:ext>
            </a:extLst>
          </p:cNvPr>
          <p:cNvSpPr>
            <a:spLocks noGrp="1"/>
          </p:cNvSpPr>
          <p:nvPr>
            <p:ph idx="13"/>
          </p:nvPr>
        </p:nvSpPr>
        <p:spPr/>
        <p:txBody>
          <a:bodyPr/>
          <a:lstStyle/>
          <a:p>
            <a:endParaRPr lang="nl-NL"/>
          </a:p>
        </p:txBody>
      </p:sp>
    </p:spTree>
    <p:extLst>
      <p:ext uri="{BB962C8B-B14F-4D97-AF65-F5344CB8AC3E}">
        <p14:creationId xmlns:p14="http://schemas.microsoft.com/office/powerpoint/2010/main" val="40087845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AC2F2E-03F2-C6E2-2A24-93D866BC6F6E}"/>
              </a:ext>
            </a:extLst>
          </p:cNvPr>
          <p:cNvSpPr>
            <a:spLocks noGrp="1"/>
          </p:cNvSpPr>
          <p:nvPr>
            <p:ph type="title"/>
          </p:nvPr>
        </p:nvSpPr>
        <p:spPr/>
        <p:txBody>
          <a:bodyPr/>
          <a:lstStyle/>
          <a:p>
            <a:r>
              <a:rPr lang="nl-NL" dirty="0"/>
              <a:t>Voorbeeldexamenvraag 4_theorie</a:t>
            </a:r>
          </a:p>
        </p:txBody>
      </p:sp>
      <p:sp>
        <p:nvSpPr>
          <p:cNvPr id="3" name="Tijdelijke aanduiding voor inhoud 2">
            <a:extLst>
              <a:ext uri="{FF2B5EF4-FFF2-40B4-BE49-F238E27FC236}">
                <a16:creationId xmlns:a16="http://schemas.microsoft.com/office/drawing/2014/main" id="{59A84E88-7735-E260-93B1-A1357E6D9770}"/>
              </a:ext>
            </a:extLst>
          </p:cNvPr>
          <p:cNvSpPr>
            <a:spLocks noGrp="1"/>
          </p:cNvSpPr>
          <p:nvPr>
            <p:ph idx="1"/>
          </p:nvPr>
        </p:nvSpPr>
        <p:spPr/>
        <p:txBody>
          <a:bodyPr/>
          <a:lstStyle/>
          <a:p>
            <a:r>
              <a:rPr lang="nl-NL" b="1" dirty="0"/>
              <a:t>Welke van de onderstaande assumpties hoort </a:t>
            </a:r>
            <a:r>
              <a:rPr lang="nl-NL" b="1" u="sng" dirty="0"/>
              <a:t>niet</a:t>
            </a:r>
            <a:r>
              <a:rPr lang="nl-NL" b="1" dirty="0"/>
              <a:t> bij de chi-kwadraattoets?</a:t>
            </a:r>
          </a:p>
          <a:p>
            <a:r>
              <a:rPr lang="nl-NL" b="1" u="sng" dirty="0"/>
              <a:t>MAAK 1 KEUZE</a:t>
            </a:r>
          </a:p>
          <a:p>
            <a:endParaRPr lang="nl-NL" b="1" u="sng" dirty="0"/>
          </a:p>
          <a:p>
            <a:r>
              <a:rPr lang="nl-NL" dirty="0"/>
              <a:t>A. Data zijn uitgedrukt in absolute frequenties.</a:t>
            </a:r>
          </a:p>
          <a:p>
            <a:r>
              <a:rPr lang="nl-NL" dirty="0"/>
              <a:t>B. Onderzoekseenheden zijn onafhankelijke groepen.</a:t>
            </a:r>
          </a:p>
          <a:p>
            <a:r>
              <a:rPr lang="nl-NL" dirty="0"/>
              <a:t>C. 0% van de cellen mag een f(e) hebben &lt; 5.</a:t>
            </a:r>
          </a:p>
          <a:p>
            <a:r>
              <a:rPr lang="nl-NL" dirty="0">
                <a:highlight>
                  <a:srgbClr val="FFFF00"/>
                </a:highlight>
              </a:rPr>
              <a:t>D. De </a:t>
            </a:r>
            <a:r>
              <a:rPr lang="nl-NL" dirty="0" err="1">
                <a:highlight>
                  <a:srgbClr val="FFFF00"/>
                </a:highlight>
              </a:rPr>
              <a:t>skewness</a:t>
            </a:r>
            <a:r>
              <a:rPr lang="nl-NL" dirty="0">
                <a:highlight>
                  <a:srgbClr val="FFFF00"/>
                </a:highlight>
              </a:rPr>
              <a:t> van elke variabele moet gelijk zijn aan 0.</a:t>
            </a:r>
          </a:p>
        </p:txBody>
      </p:sp>
      <p:sp>
        <p:nvSpPr>
          <p:cNvPr id="4" name="Tijdelijke aanduiding voor dianummer 3">
            <a:extLst>
              <a:ext uri="{FF2B5EF4-FFF2-40B4-BE49-F238E27FC236}">
                <a16:creationId xmlns:a16="http://schemas.microsoft.com/office/drawing/2014/main" id="{BC820653-02DC-FEA5-5CCE-7FF122528CB7}"/>
              </a:ext>
            </a:extLst>
          </p:cNvPr>
          <p:cNvSpPr>
            <a:spLocks noGrp="1"/>
          </p:cNvSpPr>
          <p:nvPr>
            <p:ph type="sldNum" sz="quarter" idx="12"/>
          </p:nvPr>
        </p:nvSpPr>
        <p:spPr/>
        <p:txBody>
          <a:bodyPr/>
          <a:lstStyle/>
          <a:p>
            <a:fld id="{7AE184E0-0BD4-4705-A12B-9B71DDE63301}" type="slidenum">
              <a:rPr lang="en-GB" noProof="0" smtClean="0"/>
              <a:t>17</a:t>
            </a:fld>
            <a:endParaRPr lang="en-GB" noProof="0" dirty="0"/>
          </a:p>
        </p:txBody>
      </p:sp>
      <p:sp>
        <p:nvSpPr>
          <p:cNvPr id="5" name="Tijdelijke aanduiding voor inhoud 4">
            <a:extLst>
              <a:ext uri="{FF2B5EF4-FFF2-40B4-BE49-F238E27FC236}">
                <a16:creationId xmlns:a16="http://schemas.microsoft.com/office/drawing/2014/main" id="{D81DCD1F-9384-2C6E-BDC4-D56B035C22AC}"/>
              </a:ext>
            </a:extLst>
          </p:cNvPr>
          <p:cNvSpPr>
            <a:spLocks noGrp="1"/>
          </p:cNvSpPr>
          <p:nvPr>
            <p:ph idx="13"/>
          </p:nvPr>
        </p:nvSpPr>
        <p:spPr/>
        <p:txBody>
          <a:bodyPr/>
          <a:lstStyle/>
          <a:p>
            <a:endParaRPr lang="nl-NL"/>
          </a:p>
        </p:txBody>
      </p:sp>
    </p:spTree>
    <p:extLst>
      <p:ext uri="{BB962C8B-B14F-4D97-AF65-F5344CB8AC3E}">
        <p14:creationId xmlns:p14="http://schemas.microsoft.com/office/powerpoint/2010/main" val="26608301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E2BE9B-93AF-BA1E-1C90-1B16E4712187}"/>
              </a:ext>
            </a:extLst>
          </p:cNvPr>
          <p:cNvSpPr>
            <a:spLocks noGrp="1"/>
          </p:cNvSpPr>
          <p:nvPr>
            <p:ph type="title"/>
          </p:nvPr>
        </p:nvSpPr>
        <p:spPr/>
        <p:txBody>
          <a:bodyPr/>
          <a:lstStyle/>
          <a:p>
            <a:r>
              <a:rPr lang="nl-NL" dirty="0"/>
              <a:t>Voorbeeldexamenvraag 5_interpretatie </a:t>
            </a:r>
          </a:p>
        </p:txBody>
      </p:sp>
      <p:sp>
        <p:nvSpPr>
          <p:cNvPr id="3" name="Tijdelijke aanduiding voor inhoud 2">
            <a:extLst>
              <a:ext uri="{FF2B5EF4-FFF2-40B4-BE49-F238E27FC236}">
                <a16:creationId xmlns:a16="http://schemas.microsoft.com/office/drawing/2014/main" id="{41158718-4630-82BE-3B58-EC49E7BB1D7E}"/>
              </a:ext>
            </a:extLst>
          </p:cNvPr>
          <p:cNvSpPr>
            <a:spLocks noGrp="1"/>
          </p:cNvSpPr>
          <p:nvPr>
            <p:ph idx="1"/>
          </p:nvPr>
        </p:nvSpPr>
        <p:spPr/>
        <p:txBody>
          <a:bodyPr>
            <a:normAutofit fontScale="92500" lnSpcReduction="20000"/>
          </a:bodyPr>
          <a:lstStyle/>
          <a:p>
            <a:r>
              <a:rPr lang="nl-NL" b="1" dirty="0">
                <a:highlight>
                  <a:srgbClr val="FFFF00"/>
                </a:highlight>
              </a:rPr>
              <a:t>Bekijk output 1 in de bijlage bij Hoorcollege 4 op Ufora.</a:t>
            </a:r>
          </a:p>
          <a:p>
            <a:endParaRPr lang="nl-NL" b="1" dirty="0">
              <a:highlight>
                <a:srgbClr val="FFFF00"/>
              </a:highlight>
            </a:endParaRPr>
          </a:p>
          <a:p>
            <a:r>
              <a:rPr lang="nl-NL" b="1" dirty="0">
                <a:highlight>
                  <a:srgbClr val="FFFF00"/>
                </a:highlight>
              </a:rPr>
              <a:t>Welke van de onderstaande uitspraken is FOUT?</a:t>
            </a:r>
          </a:p>
          <a:p>
            <a:pPr marL="86400" indent="0">
              <a:buNone/>
            </a:pPr>
            <a:r>
              <a:rPr lang="nl-NL" b="1" u="sng" dirty="0"/>
              <a:t>MAAK 1 KEUZE.</a:t>
            </a:r>
          </a:p>
          <a:p>
            <a:pPr marL="86400" indent="0">
              <a:buNone/>
            </a:pPr>
            <a:endParaRPr lang="nl-NL" b="1" dirty="0"/>
          </a:p>
          <a:p>
            <a:pPr marL="600750" indent="-514350">
              <a:buAutoNum type="alphaUcPeriod"/>
            </a:pPr>
            <a:r>
              <a:rPr lang="nl-NL" b="1" dirty="0"/>
              <a:t>Significant meer mannen (70,0%) dan vrouwen (68,3%) rapporteren mijdgedrag vanwege criminaliteit.</a:t>
            </a:r>
          </a:p>
          <a:p>
            <a:pPr marL="600750" indent="-514350">
              <a:buAutoNum type="alphaUcPeriod"/>
            </a:pPr>
            <a:endParaRPr lang="nl-NL" b="1" dirty="0"/>
          </a:p>
          <a:p>
            <a:pPr marL="600750" indent="-514350">
              <a:buAutoNum type="alphaUcPeriod"/>
            </a:pPr>
            <a:r>
              <a:rPr lang="nl-NL" b="1" dirty="0"/>
              <a:t>De sterkte van het verband tussen biologisch geslacht en mijdgedrag is verwaarloosbaar klein (</a:t>
            </a:r>
            <a:r>
              <a:rPr lang="nl-NL" b="1" dirty="0" err="1"/>
              <a:t>Cramer’s</a:t>
            </a:r>
            <a:r>
              <a:rPr lang="nl-NL" b="1" dirty="0"/>
              <a:t> </a:t>
            </a:r>
            <a:r>
              <a:rPr lang="nl-NL" b="1" i="1" dirty="0"/>
              <a:t>V</a:t>
            </a:r>
            <a:r>
              <a:rPr lang="nl-NL" b="1" dirty="0"/>
              <a:t> = ,018).</a:t>
            </a:r>
          </a:p>
          <a:p>
            <a:pPr marL="600750" indent="-514350">
              <a:buAutoNum type="alphaUcPeriod"/>
            </a:pPr>
            <a:endParaRPr lang="nl-NL" b="1" dirty="0"/>
          </a:p>
          <a:p>
            <a:pPr marL="600750" indent="-514350">
              <a:buAutoNum type="alphaUcPeriod"/>
            </a:pPr>
            <a:r>
              <a:rPr lang="nl-NL" b="1" dirty="0"/>
              <a:t>Geen enkele cel heeft een verwachte frequentie kleiner dan 5.</a:t>
            </a:r>
          </a:p>
          <a:p>
            <a:pPr marL="600750" indent="-514350">
              <a:buAutoNum type="alphaUcPeriod"/>
            </a:pPr>
            <a:endParaRPr lang="nl-NL" b="1" dirty="0"/>
          </a:p>
          <a:p>
            <a:pPr marL="600750" indent="-514350">
              <a:buAutoNum type="alphaUcPeriod"/>
            </a:pPr>
            <a:r>
              <a:rPr lang="nl-NL" b="1" dirty="0"/>
              <a:t>De overschrijdingskans (</a:t>
            </a:r>
            <a:r>
              <a:rPr lang="nl-NL" b="1" i="1" dirty="0"/>
              <a:t>p</a:t>
            </a:r>
            <a:r>
              <a:rPr lang="nl-NL" b="1" dirty="0"/>
              <a:t>) is hoger dan het vooropgestelde significantieniveau </a:t>
            </a:r>
          </a:p>
          <a:p>
            <a:pPr marL="86400" indent="0">
              <a:buNone/>
            </a:pPr>
            <a:r>
              <a:rPr lang="nl-NL" b="1" dirty="0"/>
              <a:t>(</a:t>
            </a:r>
            <a:r>
              <a:rPr lang="nl-NL" b="1" i="1" dirty="0"/>
              <a:t>α</a:t>
            </a:r>
            <a:r>
              <a:rPr lang="nl-NL" b="1" dirty="0"/>
              <a:t> = ,05).</a:t>
            </a:r>
          </a:p>
          <a:p>
            <a:pPr marL="600750" indent="-514350">
              <a:buAutoNum type="alphaUcPeriod"/>
            </a:pPr>
            <a:endParaRPr lang="nl-NL" b="1" dirty="0"/>
          </a:p>
        </p:txBody>
      </p:sp>
      <p:sp>
        <p:nvSpPr>
          <p:cNvPr id="4" name="Tijdelijke aanduiding voor dianummer 3">
            <a:extLst>
              <a:ext uri="{FF2B5EF4-FFF2-40B4-BE49-F238E27FC236}">
                <a16:creationId xmlns:a16="http://schemas.microsoft.com/office/drawing/2014/main" id="{2DA765EE-A56E-D3E5-D9D8-96E9467D7159}"/>
              </a:ext>
            </a:extLst>
          </p:cNvPr>
          <p:cNvSpPr>
            <a:spLocks noGrp="1"/>
          </p:cNvSpPr>
          <p:nvPr>
            <p:ph type="sldNum" sz="quarter" idx="12"/>
          </p:nvPr>
        </p:nvSpPr>
        <p:spPr/>
        <p:txBody>
          <a:bodyPr/>
          <a:lstStyle/>
          <a:p>
            <a:fld id="{7AE184E0-0BD4-4705-A12B-9B71DDE63301}" type="slidenum">
              <a:rPr lang="en-GB" noProof="0" smtClean="0"/>
              <a:t>18</a:t>
            </a:fld>
            <a:endParaRPr lang="en-GB" noProof="0" dirty="0"/>
          </a:p>
        </p:txBody>
      </p:sp>
      <p:sp>
        <p:nvSpPr>
          <p:cNvPr id="5" name="Tijdelijke aanduiding voor inhoud 4">
            <a:extLst>
              <a:ext uri="{FF2B5EF4-FFF2-40B4-BE49-F238E27FC236}">
                <a16:creationId xmlns:a16="http://schemas.microsoft.com/office/drawing/2014/main" id="{6669D814-1297-3D2A-16CE-3AC330CC0304}"/>
              </a:ext>
            </a:extLst>
          </p:cNvPr>
          <p:cNvSpPr>
            <a:spLocks noGrp="1"/>
          </p:cNvSpPr>
          <p:nvPr>
            <p:ph idx="13"/>
          </p:nvPr>
        </p:nvSpPr>
        <p:spPr/>
        <p:txBody>
          <a:bodyPr/>
          <a:lstStyle/>
          <a:p>
            <a:endParaRPr lang="nl-NL"/>
          </a:p>
        </p:txBody>
      </p:sp>
    </p:spTree>
    <p:extLst>
      <p:ext uri="{BB962C8B-B14F-4D97-AF65-F5344CB8AC3E}">
        <p14:creationId xmlns:p14="http://schemas.microsoft.com/office/powerpoint/2010/main" val="3942412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E2BE9B-93AF-BA1E-1C90-1B16E4712187}"/>
              </a:ext>
            </a:extLst>
          </p:cNvPr>
          <p:cNvSpPr>
            <a:spLocks noGrp="1"/>
          </p:cNvSpPr>
          <p:nvPr>
            <p:ph type="title"/>
          </p:nvPr>
        </p:nvSpPr>
        <p:spPr/>
        <p:txBody>
          <a:bodyPr/>
          <a:lstStyle/>
          <a:p>
            <a:r>
              <a:rPr lang="nl-NL" dirty="0"/>
              <a:t>Voorbeeldexamenvraag 5_interpretatie </a:t>
            </a:r>
          </a:p>
        </p:txBody>
      </p:sp>
      <p:sp>
        <p:nvSpPr>
          <p:cNvPr id="3" name="Tijdelijke aanduiding voor inhoud 2">
            <a:extLst>
              <a:ext uri="{FF2B5EF4-FFF2-40B4-BE49-F238E27FC236}">
                <a16:creationId xmlns:a16="http://schemas.microsoft.com/office/drawing/2014/main" id="{41158718-4630-82BE-3B58-EC49E7BB1D7E}"/>
              </a:ext>
            </a:extLst>
          </p:cNvPr>
          <p:cNvSpPr>
            <a:spLocks noGrp="1"/>
          </p:cNvSpPr>
          <p:nvPr>
            <p:ph idx="1"/>
          </p:nvPr>
        </p:nvSpPr>
        <p:spPr/>
        <p:txBody>
          <a:bodyPr>
            <a:normAutofit fontScale="92500" lnSpcReduction="20000"/>
          </a:bodyPr>
          <a:lstStyle/>
          <a:p>
            <a:r>
              <a:rPr lang="nl-NL" b="1" dirty="0">
                <a:highlight>
                  <a:srgbClr val="FFFF00"/>
                </a:highlight>
              </a:rPr>
              <a:t>Bekijk output 1 in de bijlage bij Hoorcollege 4 op Ufora.</a:t>
            </a:r>
          </a:p>
          <a:p>
            <a:endParaRPr lang="nl-NL" b="1" dirty="0">
              <a:highlight>
                <a:srgbClr val="FFFF00"/>
              </a:highlight>
            </a:endParaRPr>
          </a:p>
          <a:p>
            <a:r>
              <a:rPr lang="nl-NL" b="1" dirty="0">
                <a:highlight>
                  <a:srgbClr val="FFFF00"/>
                </a:highlight>
              </a:rPr>
              <a:t>Welke van de onderstaande uitspraken is FOUT?</a:t>
            </a:r>
          </a:p>
          <a:p>
            <a:pPr marL="86400" indent="0">
              <a:buNone/>
            </a:pPr>
            <a:r>
              <a:rPr lang="nl-NL" b="1" u="sng" dirty="0"/>
              <a:t>MAAK 1 KEUZE.</a:t>
            </a:r>
          </a:p>
          <a:p>
            <a:pPr marL="86400" indent="0">
              <a:buNone/>
            </a:pPr>
            <a:endParaRPr lang="nl-NL" b="1" dirty="0"/>
          </a:p>
          <a:p>
            <a:pPr marL="600750" indent="-514350">
              <a:buAutoNum type="alphaUcPeriod"/>
            </a:pPr>
            <a:r>
              <a:rPr lang="nl-NL" b="1" strike="sngStrike" dirty="0">
                <a:highlight>
                  <a:srgbClr val="FFFF00"/>
                </a:highlight>
              </a:rPr>
              <a:t>Significant meer mannen (70,0%) dan vrouwen (68,3%) rapporteren mijdgedrag vanwege criminaliteit.</a:t>
            </a:r>
          </a:p>
          <a:p>
            <a:pPr marL="600750" indent="-514350">
              <a:buAutoNum type="alphaUcPeriod"/>
            </a:pPr>
            <a:endParaRPr lang="nl-NL" b="1" dirty="0"/>
          </a:p>
          <a:p>
            <a:pPr marL="600750" indent="-514350">
              <a:buAutoNum type="alphaUcPeriod"/>
            </a:pPr>
            <a:r>
              <a:rPr lang="nl-NL" b="1" dirty="0"/>
              <a:t>De sterkte van het verband tussen biologisch geslacht en mijdgedrag is verwaarloosbaar klein (</a:t>
            </a:r>
            <a:r>
              <a:rPr lang="nl-NL" b="1" dirty="0" err="1"/>
              <a:t>Cramer’s</a:t>
            </a:r>
            <a:r>
              <a:rPr lang="nl-NL" b="1" dirty="0"/>
              <a:t> </a:t>
            </a:r>
            <a:r>
              <a:rPr lang="nl-NL" b="1" i="1" dirty="0"/>
              <a:t>V</a:t>
            </a:r>
            <a:r>
              <a:rPr lang="nl-NL" b="1" dirty="0"/>
              <a:t> = ,018).</a:t>
            </a:r>
          </a:p>
          <a:p>
            <a:pPr marL="600750" indent="-514350">
              <a:buAutoNum type="alphaUcPeriod"/>
            </a:pPr>
            <a:endParaRPr lang="nl-NL" b="1" dirty="0"/>
          </a:p>
          <a:p>
            <a:pPr marL="600750" indent="-514350">
              <a:buAutoNum type="alphaUcPeriod"/>
            </a:pPr>
            <a:r>
              <a:rPr lang="nl-NL" b="1" dirty="0"/>
              <a:t>Geen enkele cel heeft een verwachte frequentie kleiner dan 5.</a:t>
            </a:r>
          </a:p>
          <a:p>
            <a:pPr marL="600750" indent="-514350">
              <a:buAutoNum type="alphaUcPeriod"/>
            </a:pPr>
            <a:endParaRPr lang="nl-NL" b="1" dirty="0"/>
          </a:p>
          <a:p>
            <a:pPr marL="600750" indent="-514350">
              <a:buAutoNum type="alphaUcPeriod"/>
            </a:pPr>
            <a:r>
              <a:rPr lang="nl-NL" b="1" dirty="0"/>
              <a:t>De overschrijdingskans (</a:t>
            </a:r>
            <a:r>
              <a:rPr lang="nl-NL" b="1" i="1" dirty="0"/>
              <a:t>p</a:t>
            </a:r>
            <a:r>
              <a:rPr lang="nl-NL" b="1" dirty="0"/>
              <a:t>) is hoger dan het vooropgestelde significantieniveau (α = ,05).</a:t>
            </a:r>
          </a:p>
          <a:p>
            <a:pPr marL="600750" indent="-514350">
              <a:buAutoNum type="alphaUcPeriod"/>
            </a:pPr>
            <a:endParaRPr lang="nl-NL" b="1" dirty="0"/>
          </a:p>
        </p:txBody>
      </p:sp>
      <p:sp>
        <p:nvSpPr>
          <p:cNvPr id="4" name="Tijdelijke aanduiding voor dianummer 3">
            <a:extLst>
              <a:ext uri="{FF2B5EF4-FFF2-40B4-BE49-F238E27FC236}">
                <a16:creationId xmlns:a16="http://schemas.microsoft.com/office/drawing/2014/main" id="{2DA765EE-A56E-D3E5-D9D8-96E9467D7159}"/>
              </a:ext>
            </a:extLst>
          </p:cNvPr>
          <p:cNvSpPr>
            <a:spLocks noGrp="1"/>
          </p:cNvSpPr>
          <p:nvPr>
            <p:ph type="sldNum" sz="quarter" idx="12"/>
          </p:nvPr>
        </p:nvSpPr>
        <p:spPr/>
        <p:txBody>
          <a:bodyPr/>
          <a:lstStyle/>
          <a:p>
            <a:fld id="{7AE184E0-0BD4-4705-A12B-9B71DDE63301}" type="slidenum">
              <a:rPr lang="en-GB" noProof="0" smtClean="0"/>
              <a:t>19</a:t>
            </a:fld>
            <a:endParaRPr lang="en-GB" noProof="0" dirty="0"/>
          </a:p>
        </p:txBody>
      </p:sp>
      <p:sp>
        <p:nvSpPr>
          <p:cNvPr id="5" name="Tijdelijke aanduiding voor inhoud 4">
            <a:extLst>
              <a:ext uri="{FF2B5EF4-FFF2-40B4-BE49-F238E27FC236}">
                <a16:creationId xmlns:a16="http://schemas.microsoft.com/office/drawing/2014/main" id="{6669D814-1297-3D2A-16CE-3AC330CC0304}"/>
              </a:ext>
            </a:extLst>
          </p:cNvPr>
          <p:cNvSpPr>
            <a:spLocks noGrp="1"/>
          </p:cNvSpPr>
          <p:nvPr>
            <p:ph idx="13"/>
          </p:nvPr>
        </p:nvSpPr>
        <p:spPr/>
        <p:txBody>
          <a:bodyPr/>
          <a:lstStyle/>
          <a:p>
            <a:endParaRPr lang="nl-NL"/>
          </a:p>
        </p:txBody>
      </p:sp>
    </p:spTree>
    <p:extLst>
      <p:ext uri="{BB962C8B-B14F-4D97-AF65-F5344CB8AC3E}">
        <p14:creationId xmlns:p14="http://schemas.microsoft.com/office/powerpoint/2010/main" val="1773395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5076882-3A9B-4B72-B9A2-C1A7718A1F59}"/>
              </a:ext>
            </a:extLst>
          </p:cNvPr>
          <p:cNvPicPr>
            <a:picLocks noChangeAspect="1"/>
          </p:cNvPicPr>
          <p:nvPr/>
        </p:nvPicPr>
        <p:blipFill>
          <a:blip r:embed="rId2"/>
          <a:stretch>
            <a:fillRect/>
          </a:stretch>
        </p:blipFill>
        <p:spPr>
          <a:xfrm>
            <a:off x="9573500" y="6784547"/>
            <a:ext cx="2747743" cy="1402147"/>
          </a:xfrm>
          <a:prstGeom prst="rect">
            <a:avLst/>
          </a:prstGeom>
        </p:spPr>
      </p:pic>
      <p:sp>
        <p:nvSpPr>
          <p:cNvPr id="2" name="Title 1">
            <a:extLst>
              <a:ext uri="{FF2B5EF4-FFF2-40B4-BE49-F238E27FC236}">
                <a16:creationId xmlns:a16="http://schemas.microsoft.com/office/drawing/2014/main" id="{6A86A503-FF55-464E-ADA4-CC571795C3D4}"/>
              </a:ext>
            </a:extLst>
          </p:cNvPr>
          <p:cNvSpPr>
            <a:spLocks noGrp="1"/>
          </p:cNvSpPr>
          <p:nvPr>
            <p:ph type="title"/>
          </p:nvPr>
        </p:nvSpPr>
        <p:spPr/>
        <p:txBody>
          <a:bodyPr/>
          <a:lstStyle/>
          <a:p>
            <a:r>
              <a:rPr lang="nl-BE" dirty="0"/>
              <a:t>Rechten en plichten</a:t>
            </a:r>
          </a:p>
        </p:txBody>
      </p:sp>
      <p:sp>
        <p:nvSpPr>
          <p:cNvPr id="3" name="Content Placeholder 2">
            <a:extLst>
              <a:ext uri="{FF2B5EF4-FFF2-40B4-BE49-F238E27FC236}">
                <a16:creationId xmlns:a16="http://schemas.microsoft.com/office/drawing/2014/main" id="{19B797C4-CCAA-412D-BF14-0D6BF5975F66}"/>
              </a:ext>
            </a:extLst>
          </p:cNvPr>
          <p:cNvSpPr>
            <a:spLocks noGrp="1"/>
          </p:cNvSpPr>
          <p:nvPr>
            <p:ph idx="1"/>
          </p:nvPr>
        </p:nvSpPr>
        <p:spPr/>
        <p:txBody>
          <a:bodyPr>
            <a:normAutofit/>
          </a:bodyPr>
          <a:lstStyle/>
          <a:p>
            <a:r>
              <a:rPr lang="nl-BE" sz="2000" dirty="0"/>
              <a:t>Alle slides en cursusmateriaal zijn auteursrechtelijk beschermd. </a:t>
            </a:r>
          </a:p>
          <a:p>
            <a:r>
              <a:rPr lang="nl-BE" sz="2000" dirty="0"/>
              <a:t>Het is niet toegelaten om (delen van) studiemateriaal (bv. cursusteksten, slides, oefeningen, voorbeelden examenvragen) dat een student in het kader van zijn/haar opleiding gratis of tegen betaling heeft verkregen, digitaal of op andere wijze te multipliceren en aan anderen gratis of tegen betaling ter beschikking te stellen, tenzij met uitdrukkelijke toestemming van de auteur. Commercieel gebruik door studenten van studiemateriaal is steeds verboden. Studenten die deze regel overtreden stellen zich bloot aan het tuchtreglement. </a:t>
            </a:r>
            <a:endParaRPr lang="en-US" sz="2000" dirty="0"/>
          </a:p>
          <a:p>
            <a:r>
              <a:rPr lang="nl-BE" sz="2000" dirty="0"/>
              <a:t>Ook niet-commerciële organisaties mogen geen materiaal reproduceren zonder toestemming. Ook dan is het auteursrecht geschonden. </a:t>
            </a:r>
            <a:endParaRPr lang="en-US" sz="2000" dirty="0"/>
          </a:p>
          <a:p>
            <a:r>
              <a:rPr lang="nl-BE" sz="2000" dirty="0"/>
              <a:t>Stuvia/</a:t>
            </a:r>
            <a:r>
              <a:rPr lang="nl-BE" sz="2000" dirty="0" err="1"/>
              <a:t>studocu</a:t>
            </a:r>
            <a:r>
              <a:rPr lang="nl-BE" sz="2000" dirty="0"/>
              <a:t>/… zijn platformen waar studenten samenvattingen kunnen kopen die onmiddellijk beschikbaar zijn. Dit materiaal neemt vaak letterlijk delen over van cursusmateriaal en boeken, ontwikkeld door docenten, zodat het auteursrecht wordt geschonden. </a:t>
            </a:r>
          </a:p>
          <a:p>
            <a:endParaRPr lang="nl-BE" sz="2000" dirty="0"/>
          </a:p>
          <a:p>
            <a:r>
              <a:rPr lang="nl-BE" sz="2000" dirty="0"/>
              <a:t>Geen audio- of </a:t>
            </a:r>
            <a:r>
              <a:rPr lang="nl-BE" sz="2000" dirty="0" err="1"/>
              <a:t>videorecording</a:t>
            </a:r>
            <a:endParaRPr lang="en-US" sz="2000" dirty="0"/>
          </a:p>
          <a:p>
            <a:endParaRPr lang="nl-BE" sz="2000" dirty="0"/>
          </a:p>
        </p:txBody>
      </p:sp>
      <p:sp>
        <p:nvSpPr>
          <p:cNvPr id="4" name="Slide Number Placeholder 3">
            <a:extLst>
              <a:ext uri="{FF2B5EF4-FFF2-40B4-BE49-F238E27FC236}">
                <a16:creationId xmlns:a16="http://schemas.microsoft.com/office/drawing/2014/main" id="{ECDD30DE-019D-48BD-B882-0B81A71DDE47}"/>
              </a:ext>
            </a:extLst>
          </p:cNvPr>
          <p:cNvSpPr>
            <a:spLocks noGrp="1"/>
          </p:cNvSpPr>
          <p:nvPr>
            <p:ph type="sldNum" sz="quarter" idx="12"/>
          </p:nvPr>
        </p:nvSpPr>
        <p:spPr/>
        <p:txBody>
          <a:bodyPr/>
          <a:lstStyle/>
          <a:p>
            <a:fld id="{7AE184E0-0BD4-4705-A12B-9B71DDE63301}" type="slidenum">
              <a:rPr lang="en-GB" noProof="0" smtClean="0"/>
              <a:t>2</a:t>
            </a:fld>
            <a:endParaRPr lang="en-GB" noProof="0" dirty="0"/>
          </a:p>
        </p:txBody>
      </p:sp>
      <p:sp>
        <p:nvSpPr>
          <p:cNvPr id="5" name="Content Placeholder 4">
            <a:extLst>
              <a:ext uri="{FF2B5EF4-FFF2-40B4-BE49-F238E27FC236}">
                <a16:creationId xmlns:a16="http://schemas.microsoft.com/office/drawing/2014/main" id="{8C3917F9-B551-4763-8511-3F32C5390E5B}"/>
              </a:ext>
            </a:extLst>
          </p:cNvPr>
          <p:cNvSpPr>
            <a:spLocks noGrp="1"/>
          </p:cNvSpPr>
          <p:nvPr>
            <p:ph idx="13"/>
          </p:nvPr>
        </p:nvSpPr>
        <p:spPr/>
        <p:txBody>
          <a:bodyPr/>
          <a:lstStyle/>
          <a:p>
            <a:endParaRPr lang="nl-BE"/>
          </a:p>
        </p:txBody>
      </p:sp>
      <p:pic>
        <p:nvPicPr>
          <p:cNvPr id="6" name="Content Placeholder 8">
            <a:extLst>
              <a:ext uri="{FF2B5EF4-FFF2-40B4-BE49-F238E27FC236}">
                <a16:creationId xmlns:a16="http://schemas.microsoft.com/office/drawing/2014/main" id="{0ED38CE2-FDCE-4F11-9FD2-28CEA7271BC9}"/>
              </a:ext>
            </a:extLst>
          </p:cNvPr>
          <p:cNvPicPr>
            <a:picLocks noChangeAspect="1"/>
          </p:cNvPicPr>
          <p:nvPr/>
        </p:nvPicPr>
        <p:blipFill>
          <a:blip r:embed="rId3"/>
          <a:stretch>
            <a:fillRect/>
          </a:stretch>
        </p:blipFill>
        <p:spPr bwMode="auto">
          <a:xfrm>
            <a:off x="6010507" y="6762752"/>
            <a:ext cx="2804294" cy="1402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a:extLst>
              <a:ext uri="{FF2B5EF4-FFF2-40B4-BE49-F238E27FC236}">
                <a16:creationId xmlns:a16="http://schemas.microsoft.com/office/drawing/2014/main" id="{6C9795D9-7173-4E03-B0B8-C97E27507968}"/>
              </a:ext>
            </a:extLst>
          </p:cNvPr>
          <p:cNvGrpSpPr/>
          <p:nvPr/>
        </p:nvGrpSpPr>
        <p:grpSpPr>
          <a:xfrm>
            <a:off x="7598536" y="6991816"/>
            <a:ext cx="1601220" cy="1205542"/>
            <a:chOff x="2924575" y="2479466"/>
            <a:chExt cx="4288938" cy="3239544"/>
          </a:xfrm>
        </p:grpSpPr>
        <p:cxnSp>
          <p:nvCxnSpPr>
            <p:cNvPr id="8" name="Straight Connector 7">
              <a:extLst>
                <a:ext uri="{FF2B5EF4-FFF2-40B4-BE49-F238E27FC236}">
                  <a16:creationId xmlns:a16="http://schemas.microsoft.com/office/drawing/2014/main" id="{6A60EB67-0D95-46D3-862D-16CD30EF9F2D}"/>
                </a:ext>
              </a:extLst>
            </p:cNvPr>
            <p:cNvCxnSpPr/>
            <p:nvPr/>
          </p:nvCxnSpPr>
          <p:spPr>
            <a:xfrm>
              <a:off x="3626170" y="2479466"/>
              <a:ext cx="3529263" cy="3060129"/>
            </a:xfrm>
            <a:prstGeom prst="line">
              <a:avLst/>
            </a:prstGeom>
            <a:ln w="76200">
              <a:solidFill>
                <a:srgbClr val="FF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4BDC93F-4FB8-4E2E-9BE0-5DE1D64DC68B}"/>
                </a:ext>
              </a:extLst>
            </p:cNvPr>
            <p:cNvCxnSpPr/>
            <p:nvPr/>
          </p:nvCxnSpPr>
          <p:spPr>
            <a:xfrm flipV="1">
              <a:off x="2924575" y="2479466"/>
              <a:ext cx="4288938" cy="3239544"/>
            </a:xfrm>
            <a:prstGeom prst="line">
              <a:avLst/>
            </a:prstGeom>
            <a:ln w="76200">
              <a:solidFill>
                <a:srgbClr val="FF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FB9A12F4-45A2-4235-925D-4EEC84CE57B1}"/>
              </a:ext>
            </a:extLst>
          </p:cNvPr>
          <p:cNvGrpSpPr/>
          <p:nvPr/>
        </p:nvGrpSpPr>
        <p:grpSpPr>
          <a:xfrm>
            <a:off x="11166284" y="7147933"/>
            <a:ext cx="1356536" cy="1097500"/>
            <a:chOff x="2924575" y="2479466"/>
            <a:chExt cx="4288938" cy="3239544"/>
          </a:xfrm>
        </p:grpSpPr>
        <p:cxnSp>
          <p:nvCxnSpPr>
            <p:cNvPr id="11" name="Straight Connector 10">
              <a:extLst>
                <a:ext uri="{FF2B5EF4-FFF2-40B4-BE49-F238E27FC236}">
                  <a16:creationId xmlns:a16="http://schemas.microsoft.com/office/drawing/2014/main" id="{C3BAB5F8-035C-4F52-81CD-E3E96D1E0E3F}"/>
                </a:ext>
              </a:extLst>
            </p:cNvPr>
            <p:cNvCxnSpPr/>
            <p:nvPr/>
          </p:nvCxnSpPr>
          <p:spPr>
            <a:xfrm>
              <a:off x="3626170" y="2479466"/>
              <a:ext cx="3529263" cy="3060129"/>
            </a:xfrm>
            <a:prstGeom prst="line">
              <a:avLst/>
            </a:prstGeom>
            <a:ln w="76200">
              <a:solidFill>
                <a:srgbClr val="FF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BE62B6F-AEA0-4910-BF71-CDD50150991B}"/>
                </a:ext>
              </a:extLst>
            </p:cNvPr>
            <p:cNvCxnSpPr/>
            <p:nvPr/>
          </p:nvCxnSpPr>
          <p:spPr>
            <a:xfrm flipV="1">
              <a:off x="2924575" y="2479466"/>
              <a:ext cx="4288938" cy="3239544"/>
            </a:xfrm>
            <a:prstGeom prst="line">
              <a:avLst/>
            </a:prstGeom>
            <a:ln w="76200">
              <a:solidFill>
                <a:srgbClr val="FF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0056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E2BE9B-93AF-BA1E-1C90-1B16E4712187}"/>
              </a:ext>
            </a:extLst>
          </p:cNvPr>
          <p:cNvSpPr>
            <a:spLocks noGrp="1"/>
          </p:cNvSpPr>
          <p:nvPr>
            <p:ph type="title"/>
          </p:nvPr>
        </p:nvSpPr>
        <p:spPr/>
        <p:txBody>
          <a:bodyPr/>
          <a:lstStyle/>
          <a:p>
            <a:r>
              <a:rPr lang="nl-NL" dirty="0"/>
              <a:t>Voorbeeldexamenvraag 6_interpretatie </a:t>
            </a:r>
          </a:p>
        </p:txBody>
      </p:sp>
      <p:sp>
        <p:nvSpPr>
          <p:cNvPr id="3" name="Tijdelijke aanduiding voor inhoud 2">
            <a:extLst>
              <a:ext uri="{FF2B5EF4-FFF2-40B4-BE49-F238E27FC236}">
                <a16:creationId xmlns:a16="http://schemas.microsoft.com/office/drawing/2014/main" id="{41158718-4630-82BE-3B58-EC49E7BB1D7E}"/>
              </a:ext>
            </a:extLst>
          </p:cNvPr>
          <p:cNvSpPr>
            <a:spLocks noGrp="1"/>
          </p:cNvSpPr>
          <p:nvPr>
            <p:ph idx="1"/>
          </p:nvPr>
        </p:nvSpPr>
        <p:spPr/>
        <p:txBody>
          <a:bodyPr>
            <a:normAutofit fontScale="70000" lnSpcReduction="20000"/>
          </a:bodyPr>
          <a:lstStyle/>
          <a:p>
            <a:r>
              <a:rPr lang="nl-NL" b="1" dirty="0">
                <a:highlight>
                  <a:srgbClr val="FFFF00"/>
                </a:highlight>
              </a:rPr>
              <a:t>Bekijk output 2 in de bijlage bij Hoorcollege 4 op Ufora.</a:t>
            </a:r>
          </a:p>
          <a:p>
            <a:endParaRPr lang="nl-NL" b="1" dirty="0">
              <a:highlight>
                <a:srgbClr val="FFFF00"/>
              </a:highlight>
            </a:endParaRPr>
          </a:p>
          <a:p>
            <a:r>
              <a:rPr lang="nl-NL" b="1" dirty="0">
                <a:highlight>
                  <a:srgbClr val="FFFF00"/>
                </a:highlight>
              </a:rPr>
              <a:t>Welke van de onderstaande uitspraken is FOUT?</a:t>
            </a:r>
          </a:p>
          <a:p>
            <a:pPr marL="86400" indent="0">
              <a:buNone/>
            </a:pPr>
            <a:r>
              <a:rPr lang="nl-NL" b="1" u="sng" dirty="0"/>
              <a:t>MAAK 1 KEUZE.</a:t>
            </a:r>
          </a:p>
          <a:p>
            <a:pPr marL="86400" indent="0">
              <a:buNone/>
            </a:pPr>
            <a:endParaRPr lang="nl-NL" b="1" dirty="0"/>
          </a:p>
          <a:p>
            <a:pPr marL="600750" indent="-514350">
              <a:buAutoNum type="alphaUcPeriod"/>
            </a:pPr>
            <a:r>
              <a:rPr lang="nl-NL" b="1" dirty="0"/>
              <a:t>Er is een matig sterk verband tussen politiek lidmaatschap en attitude </a:t>
            </a:r>
            <a:r>
              <a:rPr lang="nl-NL" b="1" dirty="0" err="1"/>
              <a:t>tav</a:t>
            </a:r>
            <a:r>
              <a:rPr lang="nl-NL" b="1" dirty="0"/>
              <a:t> wapenbezit. Het verband is statistisch significant (</a:t>
            </a:r>
            <a:r>
              <a:rPr lang="nl-NL" b="1" i="1" dirty="0"/>
              <a:t>p</a:t>
            </a:r>
            <a:r>
              <a:rPr lang="nl-NL" b="1" dirty="0"/>
              <a:t>&lt;.001).</a:t>
            </a:r>
          </a:p>
          <a:p>
            <a:pPr marL="600750" indent="-514350">
              <a:buAutoNum type="alphaUcPeriod"/>
            </a:pPr>
            <a:endParaRPr lang="nl-NL" b="1" dirty="0"/>
          </a:p>
          <a:p>
            <a:pPr marL="86400" indent="0">
              <a:buNone/>
            </a:pPr>
            <a:r>
              <a:rPr lang="nl-NL" b="1" dirty="0"/>
              <a:t>B. Democraten (70,6%) rapporteren significant meer negatieve attitudes </a:t>
            </a:r>
            <a:r>
              <a:rPr lang="nl-NL" b="1" dirty="0" err="1"/>
              <a:t>tav</a:t>
            </a:r>
            <a:r>
              <a:rPr lang="nl-NL" b="1" dirty="0"/>
              <a:t> wapenbezit dan Republikeinen 	(27,8%) (</a:t>
            </a:r>
            <a:r>
              <a:rPr lang="nl-NL" b="1" i="1" dirty="0"/>
              <a:t>p</a:t>
            </a:r>
            <a:r>
              <a:rPr lang="nl-NL" b="1" dirty="0"/>
              <a:t>&lt;.001). </a:t>
            </a:r>
          </a:p>
          <a:p>
            <a:pPr marL="86400" indent="0">
              <a:buNone/>
            </a:pPr>
            <a:endParaRPr lang="nl-NL" b="1" dirty="0"/>
          </a:p>
          <a:p>
            <a:pPr marL="86400" indent="0">
              <a:buNone/>
            </a:pPr>
            <a:r>
              <a:rPr lang="nl-NL" b="1" dirty="0"/>
              <a:t>C. Chi² kan niet geïnterpreteerd worden. Een 2*2 tabel met 2 nominale variabelen, zoals in het voorbeeld, vereist 	een </a:t>
            </a:r>
            <a:r>
              <a:rPr lang="nl-NL" b="1" dirty="0" err="1"/>
              <a:t>McNemar</a:t>
            </a:r>
            <a:r>
              <a:rPr lang="nl-NL" b="1" dirty="0"/>
              <a:t>-significantietoets.</a:t>
            </a:r>
          </a:p>
          <a:p>
            <a:pPr marL="86400" indent="0">
              <a:buNone/>
            </a:pPr>
            <a:endParaRPr lang="nl-NL" b="1" dirty="0"/>
          </a:p>
          <a:p>
            <a:pPr marL="86400" indent="0">
              <a:buNone/>
            </a:pPr>
            <a:r>
              <a:rPr lang="nl-NL" b="1" dirty="0"/>
              <a:t>D. Chi² toets is een maatstaf voor het verschil tussen de waargenomen </a:t>
            </a:r>
            <a:r>
              <a:rPr lang="nl-NL" b="1" dirty="0" err="1"/>
              <a:t>celaantallen</a:t>
            </a:r>
            <a:r>
              <a:rPr lang="nl-NL" b="1" dirty="0"/>
              <a:t> en de verwachte </a:t>
            </a:r>
            <a:r>
              <a:rPr lang="nl-NL" b="1" dirty="0" err="1"/>
              <a:t>celaantallen</a:t>
            </a:r>
            <a:r>
              <a:rPr lang="nl-NL" b="1" dirty="0"/>
              <a:t>. </a:t>
            </a:r>
          </a:p>
          <a:p>
            <a:pPr marL="86400" indent="0">
              <a:buNone/>
            </a:pPr>
            <a:endParaRPr lang="nl-NL" b="1" dirty="0"/>
          </a:p>
          <a:p>
            <a:pPr marL="86400" indent="0">
              <a:buNone/>
            </a:pPr>
            <a:r>
              <a:rPr lang="nl-NL" b="1" dirty="0"/>
              <a:t>E. De nulhypothese (H0) voor een kruistabel stelt dat er geen samenhang bestaat tussen de rijvariabele en de 	kolomvariabele.</a:t>
            </a:r>
          </a:p>
        </p:txBody>
      </p:sp>
      <p:sp>
        <p:nvSpPr>
          <p:cNvPr id="4" name="Tijdelijke aanduiding voor dianummer 3">
            <a:extLst>
              <a:ext uri="{FF2B5EF4-FFF2-40B4-BE49-F238E27FC236}">
                <a16:creationId xmlns:a16="http://schemas.microsoft.com/office/drawing/2014/main" id="{2DA765EE-A56E-D3E5-D9D8-96E9467D7159}"/>
              </a:ext>
            </a:extLst>
          </p:cNvPr>
          <p:cNvSpPr>
            <a:spLocks noGrp="1"/>
          </p:cNvSpPr>
          <p:nvPr>
            <p:ph type="sldNum" sz="quarter" idx="12"/>
          </p:nvPr>
        </p:nvSpPr>
        <p:spPr/>
        <p:txBody>
          <a:bodyPr/>
          <a:lstStyle/>
          <a:p>
            <a:fld id="{7AE184E0-0BD4-4705-A12B-9B71DDE63301}" type="slidenum">
              <a:rPr lang="en-GB" noProof="0" smtClean="0"/>
              <a:t>20</a:t>
            </a:fld>
            <a:endParaRPr lang="en-GB" noProof="0" dirty="0"/>
          </a:p>
        </p:txBody>
      </p:sp>
      <p:sp>
        <p:nvSpPr>
          <p:cNvPr id="5" name="Tijdelijke aanduiding voor inhoud 4">
            <a:extLst>
              <a:ext uri="{FF2B5EF4-FFF2-40B4-BE49-F238E27FC236}">
                <a16:creationId xmlns:a16="http://schemas.microsoft.com/office/drawing/2014/main" id="{6669D814-1297-3D2A-16CE-3AC330CC0304}"/>
              </a:ext>
            </a:extLst>
          </p:cNvPr>
          <p:cNvSpPr>
            <a:spLocks noGrp="1"/>
          </p:cNvSpPr>
          <p:nvPr>
            <p:ph idx="13"/>
          </p:nvPr>
        </p:nvSpPr>
        <p:spPr/>
        <p:txBody>
          <a:bodyPr/>
          <a:lstStyle/>
          <a:p>
            <a:endParaRPr lang="nl-NL"/>
          </a:p>
        </p:txBody>
      </p:sp>
    </p:spTree>
    <p:extLst>
      <p:ext uri="{BB962C8B-B14F-4D97-AF65-F5344CB8AC3E}">
        <p14:creationId xmlns:p14="http://schemas.microsoft.com/office/powerpoint/2010/main" val="1920084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E2BE9B-93AF-BA1E-1C90-1B16E4712187}"/>
              </a:ext>
            </a:extLst>
          </p:cNvPr>
          <p:cNvSpPr>
            <a:spLocks noGrp="1"/>
          </p:cNvSpPr>
          <p:nvPr>
            <p:ph type="title"/>
          </p:nvPr>
        </p:nvSpPr>
        <p:spPr/>
        <p:txBody>
          <a:bodyPr/>
          <a:lstStyle/>
          <a:p>
            <a:r>
              <a:rPr lang="nl-NL" dirty="0"/>
              <a:t>Voorbeeldexamenvraag 6_interpretatie </a:t>
            </a:r>
          </a:p>
        </p:txBody>
      </p:sp>
      <p:sp>
        <p:nvSpPr>
          <p:cNvPr id="3" name="Tijdelijke aanduiding voor inhoud 2">
            <a:extLst>
              <a:ext uri="{FF2B5EF4-FFF2-40B4-BE49-F238E27FC236}">
                <a16:creationId xmlns:a16="http://schemas.microsoft.com/office/drawing/2014/main" id="{41158718-4630-82BE-3B58-EC49E7BB1D7E}"/>
              </a:ext>
            </a:extLst>
          </p:cNvPr>
          <p:cNvSpPr>
            <a:spLocks noGrp="1"/>
          </p:cNvSpPr>
          <p:nvPr>
            <p:ph idx="1"/>
          </p:nvPr>
        </p:nvSpPr>
        <p:spPr/>
        <p:txBody>
          <a:bodyPr>
            <a:normAutofit fontScale="62500" lnSpcReduction="20000"/>
          </a:bodyPr>
          <a:lstStyle/>
          <a:p>
            <a:r>
              <a:rPr lang="nl-NL" b="1" dirty="0">
                <a:highlight>
                  <a:srgbClr val="FFFF00"/>
                </a:highlight>
              </a:rPr>
              <a:t>Bekijk output 2 in de bijlage bij Hoorcollege 4 op Ufora.</a:t>
            </a:r>
          </a:p>
          <a:p>
            <a:endParaRPr lang="nl-NL" b="1" dirty="0">
              <a:highlight>
                <a:srgbClr val="FFFF00"/>
              </a:highlight>
            </a:endParaRPr>
          </a:p>
          <a:p>
            <a:r>
              <a:rPr lang="nl-NL" b="1" dirty="0">
                <a:highlight>
                  <a:srgbClr val="FFFF00"/>
                </a:highlight>
              </a:rPr>
              <a:t>Welke van de onderstaande uitspraken is FOUT?</a:t>
            </a:r>
          </a:p>
          <a:p>
            <a:pPr marL="86400" indent="0">
              <a:buNone/>
            </a:pPr>
            <a:r>
              <a:rPr lang="nl-NL" b="1" u="sng" dirty="0"/>
              <a:t>MAAK 1 KEUZE.</a:t>
            </a:r>
          </a:p>
          <a:p>
            <a:pPr marL="86400" indent="0">
              <a:buNone/>
            </a:pPr>
            <a:endParaRPr lang="nl-NL" b="1" dirty="0"/>
          </a:p>
          <a:p>
            <a:pPr marL="600750" indent="-514350">
              <a:buAutoNum type="alphaUcPeriod"/>
            </a:pPr>
            <a:r>
              <a:rPr lang="nl-NL" b="1" dirty="0"/>
              <a:t>Er is een matig sterk verband tussen politiek lidmaatschap en attitude </a:t>
            </a:r>
            <a:r>
              <a:rPr lang="nl-NL" b="1" dirty="0" err="1"/>
              <a:t>tav</a:t>
            </a:r>
            <a:r>
              <a:rPr lang="nl-NL" b="1" dirty="0"/>
              <a:t> wapenbezit. Het verband is statistisch significant (</a:t>
            </a:r>
            <a:r>
              <a:rPr lang="nl-NL" b="1" i="1" dirty="0"/>
              <a:t>p</a:t>
            </a:r>
            <a:r>
              <a:rPr lang="nl-NL" b="1" dirty="0"/>
              <a:t>&lt;.001).</a:t>
            </a:r>
          </a:p>
          <a:p>
            <a:pPr marL="600750" indent="-514350">
              <a:buAutoNum type="alphaUcPeriod"/>
            </a:pPr>
            <a:endParaRPr lang="nl-NL" b="1" dirty="0"/>
          </a:p>
          <a:p>
            <a:pPr marL="86400" indent="0">
              <a:buNone/>
            </a:pPr>
            <a:r>
              <a:rPr lang="nl-NL" b="1" dirty="0"/>
              <a:t>B. Democraten (70,6%) rapporteren significant meer negatieve attitudes </a:t>
            </a:r>
            <a:r>
              <a:rPr lang="nl-NL" b="1" dirty="0" err="1"/>
              <a:t>tav</a:t>
            </a:r>
            <a:r>
              <a:rPr lang="nl-NL" b="1" dirty="0"/>
              <a:t> wapenbezit dan Republikeinen (27,8%) (</a:t>
            </a:r>
            <a:r>
              <a:rPr lang="nl-NL" b="1" i="1" dirty="0"/>
              <a:t>p</a:t>
            </a:r>
            <a:r>
              <a:rPr lang="nl-NL" b="1" dirty="0"/>
              <a:t>&lt;.001). </a:t>
            </a:r>
          </a:p>
          <a:p>
            <a:pPr marL="86400" indent="0">
              <a:buNone/>
            </a:pPr>
            <a:endParaRPr lang="nl-NL" b="1" dirty="0"/>
          </a:p>
          <a:p>
            <a:pPr marL="86400" indent="0">
              <a:buNone/>
            </a:pPr>
            <a:r>
              <a:rPr lang="nl-NL" b="1" strike="sngStrike" dirty="0">
                <a:highlight>
                  <a:srgbClr val="FFFF00"/>
                </a:highlight>
              </a:rPr>
              <a:t>C. Chi² kan niet geïnterpreteerd worden. Een 2*2 tabel met 2 nominale variabelen, zoals in het voorbeeld, vereist een </a:t>
            </a:r>
            <a:r>
              <a:rPr lang="nl-NL" b="1" strike="sngStrike" dirty="0" err="1">
                <a:highlight>
                  <a:srgbClr val="FFFF00"/>
                </a:highlight>
              </a:rPr>
              <a:t>McNemar</a:t>
            </a:r>
            <a:r>
              <a:rPr lang="nl-NL" b="1" strike="sngStrike" dirty="0">
                <a:highlight>
                  <a:srgbClr val="FFFF00"/>
                </a:highlight>
              </a:rPr>
              <a:t>-significantietoets.</a:t>
            </a:r>
          </a:p>
          <a:p>
            <a:pPr marL="86400" indent="0">
              <a:buNone/>
            </a:pPr>
            <a:r>
              <a:rPr lang="nl-NL" b="1" dirty="0" err="1">
                <a:solidFill>
                  <a:srgbClr val="FF0000"/>
                </a:solidFill>
              </a:rPr>
              <a:t>McNemar</a:t>
            </a:r>
            <a:r>
              <a:rPr lang="nl-NL" b="1" dirty="0">
                <a:solidFill>
                  <a:srgbClr val="FF0000"/>
                </a:solidFill>
              </a:rPr>
              <a:t> toets wordt gebruikt om te bepalen of er een significant verschil is tussen twee gerelateerde dichotome variabelen die zijn gemeten op twee verschillende tijdstippen of onder twee verschillende condities. Vooral geschikt voor het onderzoeken van veranderingen in een binaire uitkomstvariabele na een interventie of behandeling (aanwezig/afwezig, geslaagd/niet geslaagd).</a:t>
            </a:r>
          </a:p>
          <a:p>
            <a:pPr marL="86400" indent="0">
              <a:buNone/>
            </a:pPr>
            <a:r>
              <a:rPr lang="nl-NL" b="1" dirty="0"/>
              <a:t>D. Chi² toets is een maatstaf voor het verschil tussen de waargenomen </a:t>
            </a:r>
            <a:r>
              <a:rPr lang="nl-NL" b="1" dirty="0" err="1"/>
              <a:t>celaantallen</a:t>
            </a:r>
            <a:r>
              <a:rPr lang="nl-NL" b="1" dirty="0"/>
              <a:t> en de verwachte </a:t>
            </a:r>
            <a:r>
              <a:rPr lang="nl-NL" b="1" dirty="0" err="1"/>
              <a:t>celaantallen</a:t>
            </a:r>
            <a:r>
              <a:rPr lang="nl-NL" b="1" dirty="0"/>
              <a:t>. </a:t>
            </a:r>
          </a:p>
          <a:p>
            <a:pPr marL="86400" indent="0">
              <a:buNone/>
            </a:pPr>
            <a:endParaRPr lang="nl-NL" b="1" dirty="0"/>
          </a:p>
          <a:p>
            <a:pPr marL="86400" indent="0">
              <a:buNone/>
            </a:pPr>
            <a:r>
              <a:rPr lang="nl-NL" b="1" dirty="0"/>
              <a:t>E. De nulhypothese (H0) voor een kruistabel stelt dat er geen samenhang bestaat tussen de rijvariabele en de kolomvariabele.</a:t>
            </a:r>
          </a:p>
        </p:txBody>
      </p:sp>
      <p:sp>
        <p:nvSpPr>
          <p:cNvPr id="4" name="Tijdelijke aanduiding voor dianummer 3">
            <a:extLst>
              <a:ext uri="{FF2B5EF4-FFF2-40B4-BE49-F238E27FC236}">
                <a16:creationId xmlns:a16="http://schemas.microsoft.com/office/drawing/2014/main" id="{2DA765EE-A56E-D3E5-D9D8-96E9467D7159}"/>
              </a:ext>
            </a:extLst>
          </p:cNvPr>
          <p:cNvSpPr>
            <a:spLocks noGrp="1"/>
          </p:cNvSpPr>
          <p:nvPr>
            <p:ph type="sldNum" sz="quarter" idx="12"/>
          </p:nvPr>
        </p:nvSpPr>
        <p:spPr/>
        <p:txBody>
          <a:bodyPr/>
          <a:lstStyle/>
          <a:p>
            <a:fld id="{7AE184E0-0BD4-4705-A12B-9B71DDE63301}" type="slidenum">
              <a:rPr lang="en-GB" noProof="0" smtClean="0"/>
              <a:t>21</a:t>
            </a:fld>
            <a:endParaRPr lang="en-GB" noProof="0" dirty="0"/>
          </a:p>
        </p:txBody>
      </p:sp>
      <p:sp>
        <p:nvSpPr>
          <p:cNvPr id="5" name="Tijdelijke aanduiding voor inhoud 4">
            <a:extLst>
              <a:ext uri="{FF2B5EF4-FFF2-40B4-BE49-F238E27FC236}">
                <a16:creationId xmlns:a16="http://schemas.microsoft.com/office/drawing/2014/main" id="{6669D814-1297-3D2A-16CE-3AC330CC0304}"/>
              </a:ext>
            </a:extLst>
          </p:cNvPr>
          <p:cNvSpPr>
            <a:spLocks noGrp="1"/>
          </p:cNvSpPr>
          <p:nvPr>
            <p:ph idx="13"/>
          </p:nvPr>
        </p:nvSpPr>
        <p:spPr/>
        <p:txBody>
          <a:bodyPr/>
          <a:lstStyle/>
          <a:p>
            <a:endParaRPr lang="nl-NL"/>
          </a:p>
        </p:txBody>
      </p:sp>
    </p:spTree>
    <p:extLst>
      <p:ext uri="{BB962C8B-B14F-4D97-AF65-F5344CB8AC3E}">
        <p14:creationId xmlns:p14="http://schemas.microsoft.com/office/powerpoint/2010/main" val="40871683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A4439-7D92-49BC-B20E-CD95361CE51A}"/>
              </a:ext>
            </a:extLst>
          </p:cNvPr>
          <p:cNvSpPr>
            <a:spLocks noGrp="1"/>
          </p:cNvSpPr>
          <p:nvPr>
            <p:ph type="title"/>
          </p:nvPr>
        </p:nvSpPr>
        <p:spPr/>
        <p:txBody>
          <a:bodyPr/>
          <a:lstStyle/>
          <a:p>
            <a:r>
              <a:rPr lang="nl-BE" dirty="0"/>
              <a:t>Inhoudstafel hst 10 </a:t>
            </a:r>
          </a:p>
        </p:txBody>
      </p:sp>
      <p:sp>
        <p:nvSpPr>
          <p:cNvPr id="3" name="Content Placeholder 2">
            <a:extLst>
              <a:ext uri="{FF2B5EF4-FFF2-40B4-BE49-F238E27FC236}">
                <a16:creationId xmlns:a16="http://schemas.microsoft.com/office/drawing/2014/main" id="{39011522-9118-40C3-A09B-F25B95FAB7B4}"/>
              </a:ext>
            </a:extLst>
          </p:cNvPr>
          <p:cNvSpPr>
            <a:spLocks noGrp="1"/>
          </p:cNvSpPr>
          <p:nvPr>
            <p:ph idx="1"/>
          </p:nvPr>
        </p:nvSpPr>
        <p:spPr/>
        <p:txBody>
          <a:bodyPr/>
          <a:lstStyle/>
          <a:p>
            <a:pPr marL="86400" indent="0">
              <a:buNone/>
            </a:pPr>
            <a:r>
              <a:rPr lang="nl-BE" b="1" dirty="0">
                <a:solidFill>
                  <a:srgbClr val="C00000"/>
                </a:solidFill>
              </a:rPr>
              <a:t>10.1 Inleiding</a:t>
            </a:r>
          </a:p>
          <a:p>
            <a:pPr marL="86400" indent="0">
              <a:buNone/>
            </a:pPr>
            <a:r>
              <a:rPr lang="nl-BE" dirty="0">
                <a:solidFill>
                  <a:srgbClr val="5D9CC7"/>
                </a:solidFill>
              </a:rPr>
              <a:t>10.2 Onafhankelijke t-toets</a:t>
            </a:r>
          </a:p>
          <a:p>
            <a:pPr marL="86400" indent="0">
              <a:buNone/>
            </a:pPr>
            <a:r>
              <a:rPr lang="nl-BE" dirty="0">
                <a:solidFill>
                  <a:srgbClr val="5D9CC7"/>
                </a:solidFill>
              </a:rPr>
              <a:t>10.3 Mann-Whitney toets</a:t>
            </a:r>
          </a:p>
          <a:p>
            <a:pPr marL="86400" indent="0">
              <a:buNone/>
            </a:pPr>
            <a:r>
              <a:rPr lang="nl-BE" dirty="0">
                <a:solidFill>
                  <a:srgbClr val="5D9CC7"/>
                </a:solidFill>
              </a:rPr>
              <a:t>10.4 Afhankelijke t-toets</a:t>
            </a:r>
          </a:p>
          <a:p>
            <a:pPr marL="86400" indent="0">
              <a:buNone/>
            </a:pPr>
            <a:r>
              <a:rPr lang="nl-BE" dirty="0">
                <a:solidFill>
                  <a:srgbClr val="5D9CC7"/>
                </a:solidFill>
              </a:rPr>
              <a:t>10.5 Wilcoxon rangteken toets</a:t>
            </a:r>
          </a:p>
          <a:p>
            <a:pPr marL="86400" indent="0">
              <a:buNone/>
            </a:pPr>
            <a:r>
              <a:rPr lang="nl-BE" dirty="0">
                <a:solidFill>
                  <a:srgbClr val="5D9CC7"/>
                </a:solidFill>
              </a:rPr>
              <a:t>10.6 t-toets voor één steekproef</a:t>
            </a:r>
          </a:p>
          <a:p>
            <a:pPr marL="86400" indent="0">
              <a:buNone/>
            </a:pPr>
            <a:r>
              <a:rPr lang="nl-BE" dirty="0">
                <a:solidFill>
                  <a:srgbClr val="5D9CC7"/>
                </a:solidFill>
              </a:rPr>
              <a:t>10.7 Oefeningen</a:t>
            </a:r>
          </a:p>
        </p:txBody>
      </p:sp>
      <p:sp>
        <p:nvSpPr>
          <p:cNvPr id="4" name="Slide Number Placeholder 3">
            <a:extLst>
              <a:ext uri="{FF2B5EF4-FFF2-40B4-BE49-F238E27FC236}">
                <a16:creationId xmlns:a16="http://schemas.microsoft.com/office/drawing/2014/main" id="{F93E06FF-5536-4AE6-A548-5BFECE8621EB}"/>
              </a:ext>
            </a:extLst>
          </p:cNvPr>
          <p:cNvSpPr>
            <a:spLocks noGrp="1"/>
          </p:cNvSpPr>
          <p:nvPr>
            <p:ph type="sldNum" sz="quarter" idx="12"/>
          </p:nvPr>
        </p:nvSpPr>
        <p:spPr/>
        <p:txBody>
          <a:bodyPr/>
          <a:lstStyle/>
          <a:p>
            <a:fld id="{7AE184E0-0BD4-4705-A12B-9B71DDE63301}" type="slidenum">
              <a:rPr lang="en-GB" noProof="0" smtClean="0"/>
              <a:t>22</a:t>
            </a:fld>
            <a:endParaRPr lang="en-GB" noProof="0" dirty="0"/>
          </a:p>
        </p:txBody>
      </p:sp>
      <p:sp>
        <p:nvSpPr>
          <p:cNvPr id="5" name="Content Placeholder 4">
            <a:extLst>
              <a:ext uri="{FF2B5EF4-FFF2-40B4-BE49-F238E27FC236}">
                <a16:creationId xmlns:a16="http://schemas.microsoft.com/office/drawing/2014/main" id="{0E5FB4D5-B452-4AA4-B83E-8DA93E143B9E}"/>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29770937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46417C-7983-4933-A24B-130127A2F9C5}"/>
              </a:ext>
            </a:extLst>
          </p:cNvPr>
          <p:cNvSpPr>
            <a:spLocks noGrp="1"/>
          </p:cNvSpPr>
          <p:nvPr>
            <p:ph type="title"/>
          </p:nvPr>
        </p:nvSpPr>
        <p:spPr/>
        <p:txBody>
          <a:bodyPr/>
          <a:lstStyle/>
          <a:p>
            <a:r>
              <a:rPr lang="nl-BE" dirty="0"/>
              <a:t>Inleiding</a:t>
            </a:r>
          </a:p>
        </p:txBody>
      </p:sp>
      <p:sp>
        <p:nvSpPr>
          <p:cNvPr id="3" name="Tijdelijke aanduiding voor inhoud 2">
            <a:extLst>
              <a:ext uri="{FF2B5EF4-FFF2-40B4-BE49-F238E27FC236}">
                <a16:creationId xmlns:a16="http://schemas.microsoft.com/office/drawing/2014/main" id="{B79653B5-31CC-4B30-84DF-73319A19B7F6}"/>
              </a:ext>
            </a:extLst>
          </p:cNvPr>
          <p:cNvSpPr>
            <a:spLocks noGrp="1"/>
          </p:cNvSpPr>
          <p:nvPr>
            <p:ph idx="1"/>
          </p:nvPr>
        </p:nvSpPr>
        <p:spPr/>
        <p:txBody>
          <a:bodyPr>
            <a:normAutofit/>
          </a:bodyPr>
          <a:lstStyle/>
          <a:p>
            <a:pPr marL="86400" indent="0">
              <a:buNone/>
            </a:pPr>
            <a:r>
              <a:rPr lang="nl-BE" b="1" dirty="0"/>
              <a:t>Multivariate statistiek: </a:t>
            </a:r>
            <a:r>
              <a:rPr lang="nl-BE" b="1" dirty="0">
                <a:solidFill>
                  <a:srgbClr val="C00000"/>
                </a:solidFill>
              </a:rPr>
              <a:t>Twee groepen respondenten vergelijken</a:t>
            </a:r>
          </a:p>
          <a:p>
            <a:r>
              <a:rPr lang="nl-BE" dirty="0">
                <a:solidFill>
                  <a:srgbClr val="FF0000"/>
                </a:solidFill>
              </a:rPr>
              <a:t>Descriptieve statistiek</a:t>
            </a:r>
            <a:r>
              <a:rPr lang="nl-BE" dirty="0"/>
              <a:t>: </a:t>
            </a:r>
            <a:r>
              <a:rPr lang="nl-BE" dirty="0">
                <a:sym typeface="Wingdings" panose="05000000000000000000" pitchFamily="2" charset="2"/>
              </a:rPr>
              <a:t> puur beschrijvend</a:t>
            </a:r>
            <a:endParaRPr lang="nl-BE" dirty="0"/>
          </a:p>
          <a:p>
            <a:pPr lvl="1"/>
            <a:r>
              <a:rPr lang="nl-BE" b="1" dirty="0"/>
              <a:t>Boxplot</a:t>
            </a:r>
          </a:p>
          <a:p>
            <a:r>
              <a:rPr lang="nl-BE" dirty="0" err="1">
                <a:solidFill>
                  <a:srgbClr val="FF0000"/>
                </a:solidFill>
              </a:rPr>
              <a:t>Inferentiële</a:t>
            </a:r>
            <a:r>
              <a:rPr lang="nl-BE" dirty="0">
                <a:solidFill>
                  <a:srgbClr val="FF0000"/>
                </a:solidFill>
              </a:rPr>
              <a:t> statistiek</a:t>
            </a:r>
            <a:r>
              <a:rPr lang="nl-BE" dirty="0"/>
              <a:t>: gemiddelden tussen twee groepen van categorische variabele toetsen</a:t>
            </a:r>
          </a:p>
          <a:p>
            <a:pPr lvl="1"/>
            <a:r>
              <a:rPr lang="nl-BE" b="1" i="1" dirty="0"/>
              <a:t>t</a:t>
            </a:r>
            <a:r>
              <a:rPr lang="nl-BE" b="1" dirty="0"/>
              <a:t>-toetsen (gebaseerd op de </a:t>
            </a:r>
            <a:r>
              <a:rPr lang="nl-BE" b="1" i="1" dirty="0"/>
              <a:t>t</a:t>
            </a:r>
            <a:r>
              <a:rPr lang="nl-BE" b="1" dirty="0"/>
              <a:t>-steekproevenverdeling)</a:t>
            </a:r>
          </a:p>
          <a:p>
            <a:pPr lvl="2"/>
            <a:r>
              <a:rPr lang="nl-BE" dirty="0"/>
              <a:t>Twee gemiddelden vergelijken</a:t>
            </a:r>
          </a:p>
          <a:p>
            <a:pPr lvl="2"/>
            <a:r>
              <a:rPr lang="nl-NL" dirty="0"/>
              <a:t>Hypothese: 		H</a:t>
            </a:r>
            <a:r>
              <a:rPr lang="nl-NL" baseline="-25000" dirty="0"/>
              <a:t>0</a:t>
            </a:r>
            <a:r>
              <a:rPr lang="nl-NL" dirty="0"/>
              <a:t>: </a:t>
            </a:r>
            <a:r>
              <a:rPr lang="nl-NL" dirty="0">
                <a:sym typeface="Symbol" panose="05050102010706020507" pitchFamily="18" charset="2"/>
              </a:rPr>
              <a:t>x</a:t>
            </a:r>
            <a:r>
              <a:rPr lang="nl-NL" baseline="-25000" dirty="0"/>
              <a:t>1</a:t>
            </a:r>
            <a:r>
              <a:rPr lang="nl-NL" dirty="0"/>
              <a:t> =</a:t>
            </a:r>
            <a:r>
              <a:rPr lang="nl-NL" dirty="0">
                <a:sym typeface="Symbol" panose="05050102010706020507" pitchFamily="18" charset="2"/>
              </a:rPr>
              <a:t>x</a:t>
            </a:r>
            <a:r>
              <a:rPr lang="nl-NL" baseline="-25000" dirty="0"/>
              <a:t>2</a:t>
            </a:r>
          </a:p>
          <a:p>
            <a:pPr marL="86400" indent="0">
              <a:buNone/>
            </a:pPr>
            <a:r>
              <a:rPr lang="nl-NL" dirty="0"/>
              <a:t>										H</a:t>
            </a:r>
            <a:r>
              <a:rPr lang="nl-NL" baseline="-25000" dirty="0"/>
              <a:t>A</a:t>
            </a:r>
            <a:r>
              <a:rPr lang="nl-NL" dirty="0"/>
              <a:t>: </a:t>
            </a:r>
            <a:r>
              <a:rPr lang="nl-NL" dirty="0">
                <a:sym typeface="Symbol" panose="05050102010706020507" pitchFamily="18" charset="2"/>
              </a:rPr>
              <a:t>x</a:t>
            </a:r>
            <a:r>
              <a:rPr lang="nl-NL" baseline="-25000" dirty="0"/>
              <a:t>1</a:t>
            </a:r>
            <a:r>
              <a:rPr lang="nl-NL" dirty="0"/>
              <a:t> </a:t>
            </a:r>
            <a:r>
              <a:rPr lang="nl-BE" altLang="nl-BE" sz="3200" dirty="0">
                <a:sym typeface="Symbol" panose="05050102010706020507" pitchFamily="18" charset="2"/>
              </a:rPr>
              <a:t></a:t>
            </a:r>
            <a:r>
              <a:rPr lang="nl-NL" dirty="0">
                <a:sym typeface="Symbol" panose="05050102010706020507" pitchFamily="18" charset="2"/>
              </a:rPr>
              <a:t>x</a:t>
            </a:r>
            <a:r>
              <a:rPr lang="nl-NL" baseline="-25000" dirty="0"/>
              <a:t>2  (in geval van tweezijdige toets)</a:t>
            </a:r>
            <a:endParaRPr lang="nl-BE" baseline="-25000" dirty="0"/>
          </a:p>
          <a:p>
            <a:pPr lvl="1"/>
            <a:r>
              <a:rPr lang="nl-BE" b="1" dirty="0"/>
              <a:t>Non-parametrische toetsen</a:t>
            </a:r>
          </a:p>
          <a:p>
            <a:pPr lvl="2"/>
            <a:r>
              <a:rPr lang="nl-BE" dirty="0"/>
              <a:t>Twee medianen vergelijken</a:t>
            </a:r>
          </a:p>
          <a:p>
            <a:pPr lvl="2"/>
            <a:r>
              <a:rPr lang="nl-BE" dirty="0"/>
              <a:t>Als assumptie(s) bij t-toets niet voldaan zijn</a:t>
            </a:r>
            <a:endParaRPr lang="nl-NL" dirty="0"/>
          </a:p>
        </p:txBody>
      </p:sp>
      <p:sp>
        <p:nvSpPr>
          <p:cNvPr id="4" name="Tijdelijke aanduiding voor dianummer 3">
            <a:extLst>
              <a:ext uri="{FF2B5EF4-FFF2-40B4-BE49-F238E27FC236}">
                <a16:creationId xmlns:a16="http://schemas.microsoft.com/office/drawing/2014/main" id="{A4374D4C-6505-4CF5-A6BD-81EDD63240E9}"/>
              </a:ext>
            </a:extLst>
          </p:cNvPr>
          <p:cNvSpPr>
            <a:spLocks noGrp="1"/>
          </p:cNvSpPr>
          <p:nvPr>
            <p:ph type="sldNum" sz="quarter" idx="12"/>
          </p:nvPr>
        </p:nvSpPr>
        <p:spPr/>
        <p:txBody>
          <a:bodyPr/>
          <a:lstStyle/>
          <a:p>
            <a:fld id="{7AE184E0-0BD4-4705-A12B-9B71DDE63301}" type="slidenum">
              <a:rPr lang="en-GB" noProof="0" smtClean="0"/>
              <a:t>23</a:t>
            </a:fld>
            <a:endParaRPr lang="en-GB" noProof="0" dirty="0"/>
          </a:p>
        </p:txBody>
      </p:sp>
      <p:sp>
        <p:nvSpPr>
          <p:cNvPr id="5" name="Tijdelijke aanduiding voor inhoud 4">
            <a:extLst>
              <a:ext uri="{FF2B5EF4-FFF2-40B4-BE49-F238E27FC236}">
                <a16:creationId xmlns:a16="http://schemas.microsoft.com/office/drawing/2014/main" id="{3807F7A6-2B20-426F-A58D-B06A18042E01}"/>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3575049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E63E2F-9678-4766-9681-C369B77D3C77}"/>
              </a:ext>
            </a:extLst>
          </p:cNvPr>
          <p:cNvSpPr>
            <a:spLocks noGrp="1"/>
          </p:cNvSpPr>
          <p:nvPr>
            <p:ph type="title"/>
          </p:nvPr>
        </p:nvSpPr>
        <p:spPr/>
        <p:txBody>
          <a:bodyPr/>
          <a:lstStyle/>
          <a:p>
            <a:r>
              <a:rPr lang="nl-BE" dirty="0"/>
              <a:t>Inleiding</a:t>
            </a:r>
          </a:p>
        </p:txBody>
      </p:sp>
      <p:sp>
        <p:nvSpPr>
          <p:cNvPr id="3" name="Tijdelijke aanduiding voor inhoud 2">
            <a:extLst>
              <a:ext uri="{FF2B5EF4-FFF2-40B4-BE49-F238E27FC236}">
                <a16:creationId xmlns:a16="http://schemas.microsoft.com/office/drawing/2014/main" id="{9D681660-C845-4247-90A7-CA091A9A7597}"/>
              </a:ext>
            </a:extLst>
          </p:cNvPr>
          <p:cNvSpPr>
            <a:spLocks noGrp="1"/>
          </p:cNvSpPr>
          <p:nvPr>
            <p:ph idx="1"/>
          </p:nvPr>
        </p:nvSpPr>
        <p:spPr>
          <a:xfrm>
            <a:off x="327069" y="1816273"/>
            <a:ext cx="16858641" cy="7662526"/>
          </a:xfrm>
        </p:spPr>
        <p:txBody>
          <a:bodyPr>
            <a:normAutofit/>
          </a:bodyPr>
          <a:lstStyle/>
          <a:p>
            <a:r>
              <a:rPr lang="nl-BE" b="1" dirty="0">
                <a:solidFill>
                  <a:srgbClr val="C00000"/>
                </a:solidFill>
              </a:rPr>
              <a:t>Welke toets? Afhankelijk van je onderzoeksvraag (en beschikbare data)!</a:t>
            </a:r>
          </a:p>
          <a:p>
            <a:endParaRPr lang="nl-BE" dirty="0"/>
          </a:p>
          <a:p>
            <a:pPr lvl="1"/>
            <a:r>
              <a:rPr lang="nl-BE" b="1" dirty="0">
                <a:highlight>
                  <a:srgbClr val="FFFF00"/>
                </a:highlight>
              </a:rPr>
              <a:t>Onafhankelijke </a:t>
            </a:r>
            <a:r>
              <a:rPr lang="nl-BE" b="1" i="1" dirty="0">
                <a:highlight>
                  <a:srgbClr val="FFFF00"/>
                </a:highlight>
              </a:rPr>
              <a:t>t</a:t>
            </a:r>
            <a:r>
              <a:rPr lang="nl-BE" b="1" dirty="0">
                <a:highlight>
                  <a:srgbClr val="FFFF00"/>
                </a:highlight>
              </a:rPr>
              <a:t>-toets</a:t>
            </a:r>
          </a:p>
          <a:p>
            <a:pPr lvl="2"/>
            <a:r>
              <a:rPr lang="nl-BE" dirty="0"/>
              <a:t>Vergelijken van </a:t>
            </a:r>
            <a:r>
              <a:rPr lang="nl-BE" b="1" u="sng" dirty="0">
                <a:solidFill>
                  <a:srgbClr val="C00000"/>
                </a:solidFill>
              </a:rPr>
              <a:t>onafhankelijke groepen </a:t>
            </a:r>
            <a:r>
              <a:rPr lang="nl-BE" dirty="0"/>
              <a:t>(bv. lengte mannen </a:t>
            </a:r>
            <a:r>
              <a:rPr lang="nl-BE" dirty="0" err="1"/>
              <a:t>vs</a:t>
            </a:r>
            <a:r>
              <a:rPr lang="nl-BE" dirty="0"/>
              <a:t> vrouwen)</a:t>
            </a:r>
          </a:p>
          <a:p>
            <a:pPr lvl="2"/>
            <a:r>
              <a:rPr lang="nl-BE" dirty="0"/>
              <a:t>Niet voldaan aan assumptie(s)?</a:t>
            </a:r>
          </a:p>
          <a:p>
            <a:pPr lvl="3"/>
            <a:r>
              <a:rPr lang="nl-BE" b="1" dirty="0">
                <a:solidFill>
                  <a:srgbClr val="C00000"/>
                </a:solidFill>
              </a:rPr>
              <a:t>Mann-Whitney toets </a:t>
            </a:r>
            <a:r>
              <a:rPr lang="nl-BE" dirty="0"/>
              <a:t>= non-parametrisch alternatief</a:t>
            </a:r>
          </a:p>
          <a:p>
            <a:pPr lvl="3"/>
            <a:endParaRPr lang="nl-BE" dirty="0"/>
          </a:p>
          <a:p>
            <a:pPr lvl="1"/>
            <a:r>
              <a:rPr lang="nl-BE" b="1" dirty="0">
                <a:highlight>
                  <a:srgbClr val="FFFF00"/>
                </a:highlight>
              </a:rPr>
              <a:t>Afhankelijke </a:t>
            </a:r>
            <a:r>
              <a:rPr lang="nl-BE" b="1" i="1" dirty="0">
                <a:highlight>
                  <a:srgbClr val="FFFF00"/>
                </a:highlight>
              </a:rPr>
              <a:t>t</a:t>
            </a:r>
            <a:r>
              <a:rPr lang="nl-BE" b="1" dirty="0">
                <a:highlight>
                  <a:srgbClr val="FFFF00"/>
                </a:highlight>
              </a:rPr>
              <a:t>-toets</a:t>
            </a:r>
          </a:p>
          <a:p>
            <a:pPr lvl="2"/>
            <a:r>
              <a:rPr lang="nl-BE" dirty="0"/>
              <a:t>Vergelijken van </a:t>
            </a:r>
            <a:r>
              <a:rPr lang="nl-BE" b="1" u="sng" dirty="0">
                <a:solidFill>
                  <a:srgbClr val="C00000"/>
                </a:solidFill>
              </a:rPr>
              <a:t>afhankelijke groepen </a:t>
            </a:r>
            <a:r>
              <a:rPr lang="nl-BE" dirty="0"/>
              <a:t>(bv. levenstevredenheid wave 1 </a:t>
            </a:r>
            <a:r>
              <a:rPr lang="nl-BE" dirty="0" err="1"/>
              <a:t>vs</a:t>
            </a:r>
            <a:r>
              <a:rPr lang="nl-BE" dirty="0"/>
              <a:t> wave 2 waarbij respons van 1 groep respondenten over 2 waves wordt vergeleken)</a:t>
            </a:r>
          </a:p>
          <a:p>
            <a:pPr lvl="2"/>
            <a:r>
              <a:rPr lang="nl-BE" dirty="0"/>
              <a:t>Niet voldaan aan assumptie(s)?</a:t>
            </a:r>
          </a:p>
          <a:p>
            <a:pPr lvl="3"/>
            <a:r>
              <a:rPr lang="nl-BE" b="1" dirty="0">
                <a:solidFill>
                  <a:srgbClr val="C00000"/>
                </a:solidFill>
              </a:rPr>
              <a:t>Wilcoxon rangteken toets </a:t>
            </a:r>
            <a:r>
              <a:rPr lang="nl-BE" dirty="0"/>
              <a:t>= non-parametrisch alternatief</a:t>
            </a:r>
          </a:p>
        </p:txBody>
      </p:sp>
      <p:sp>
        <p:nvSpPr>
          <p:cNvPr id="4" name="Tijdelijke aanduiding voor dianummer 3">
            <a:extLst>
              <a:ext uri="{FF2B5EF4-FFF2-40B4-BE49-F238E27FC236}">
                <a16:creationId xmlns:a16="http://schemas.microsoft.com/office/drawing/2014/main" id="{5842D0B7-574A-49F6-9B15-0D588A4A71DE}"/>
              </a:ext>
            </a:extLst>
          </p:cNvPr>
          <p:cNvSpPr>
            <a:spLocks noGrp="1"/>
          </p:cNvSpPr>
          <p:nvPr>
            <p:ph type="sldNum" sz="quarter" idx="12"/>
          </p:nvPr>
        </p:nvSpPr>
        <p:spPr/>
        <p:txBody>
          <a:bodyPr/>
          <a:lstStyle/>
          <a:p>
            <a:fld id="{7AE184E0-0BD4-4705-A12B-9B71DDE63301}" type="slidenum">
              <a:rPr lang="en-GB" noProof="0" smtClean="0"/>
              <a:t>24</a:t>
            </a:fld>
            <a:endParaRPr lang="en-GB" noProof="0" dirty="0"/>
          </a:p>
        </p:txBody>
      </p:sp>
    </p:spTree>
    <p:extLst>
      <p:ext uri="{BB962C8B-B14F-4D97-AF65-F5344CB8AC3E}">
        <p14:creationId xmlns:p14="http://schemas.microsoft.com/office/powerpoint/2010/main" val="13662500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7C2CD5-53DF-4A00-B5D9-6219B55A08EA}"/>
              </a:ext>
            </a:extLst>
          </p:cNvPr>
          <p:cNvSpPr>
            <a:spLocks noGrp="1"/>
          </p:cNvSpPr>
          <p:nvPr>
            <p:ph type="title"/>
          </p:nvPr>
        </p:nvSpPr>
        <p:spPr/>
        <p:txBody>
          <a:bodyPr/>
          <a:lstStyle/>
          <a:p>
            <a:r>
              <a:rPr lang="nl-BE" dirty="0"/>
              <a:t>Inleiding</a:t>
            </a:r>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8B08EB8F-3F8B-4C10-8E9B-C5A5FAEBE05B}"/>
                  </a:ext>
                </a:extLst>
              </p:cNvPr>
              <p:cNvSpPr>
                <a:spLocks noGrp="1"/>
              </p:cNvSpPr>
              <p:nvPr>
                <p:ph idx="1"/>
              </p:nvPr>
            </p:nvSpPr>
            <p:spPr/>
            <p:txBody>
              <a:bodyPr/>
              <a:lstStyle/>
              <a:p>
                <a:pPr lvl="1"/>
                <a:r>
                  <a:rPr lang="nl-BE" b="1" i="1" dirty="0">
                    <a:solidFill>
                      <a:srgbClr val="C00000"/>
                    </a:solidFill>
                  </a:rPr>
                  <a:t>t</a:t>
                </a:r>
                <a:r>
                  <a:rPr lang="nl-BE" b="1" dirty="0">
                    <a:solidFill>
                      <a:srgbClr val="C00000"/>
                    </a:solidFill>
                  </a:rPr>
                  <a:t>-toets voor één steekproef</a:t>
                </a:r>
              </a:p>
              <a:p>
                <a:pPr lvl="2"/>
                <a:r>
                  <a:rPr lang="nl-BE" dirty="0"/>
                  <a:t>Vergelijkt gemiddelde van een steekproef met bepaalde vooropgestelde waarde</a:t>
                </a:r>
              </a:p>
              <a:p>
                <a:pPr lvl="2"/>
                <a:r>
                  <a:rPr lang="nl-BE" dirty="0"/>
                  <a:t>Bv. Onderzoek in 2019: gemiddelde levenstevredenheid = 6.82 (min 0, max 10), ruwe data niet beschikbaar.</a:t>
                </a:r>
              </a:p>
              <a:p>
                <a:pPr lvl="3"/>
                <a:r>
                  <a:rPr lang="nl-BE" dirty="0"/>
                  <a:t>Jij verzamelde zelf data in 2020 en komt op </a:t>
                </a:r>
                <a14:m>
                  <m:oMath xmlns:m="http://schemas.openxmlformats.org/officeDocument/2006/math">
                    <m:acc>
                      <m:accPr>
                        <m:chr m:val="̅"/>
                        <m:ctrlPr>
                          <a:rPr lang="nl-BE" i="1">
                            <a:latin typeface="Cambria Math" panose="02040503050406030204" pitchFamily="18" charset="0"/>
                          </a:rPr>
                        </m:ctrlPr>
                      </m:accPr>
                      <m:e>
                        <m:r>
                          <a:rPr lang="nl-BE" i="1">
                            <a:latin typeface="Cambria Math" panose="02040503050406030204" pitchFamily="18" charset="0"/>
                          </a:rPr>
                          <m:t>𝑋</m:t>
                        </m:r>
                      </m:e>
                    </m:acc>
                  </m:oMath>
                </a14:m>
                <a:r>
                  <a:rPr lang="nl-BE" dirty="0"/>
                  <a:t> = 6.53, verschillen beide gemiddeldes significant van elkaar?</a:t>
                </a:r>
              </a:p>
              <a:p>
                <a:endParaRPr lang="nl-BE" dirty="0"/>
              </a:p>
            </p:txBody>
          </p:sp>
        </mc:Choice>
        <mc:Fallback xmlns="">
          <p:sp>
            <p:nvSpPr>
              <p:cNvPr id="3" name="Tijdelijke aanduiding voor inhoud 2">
                <a:extLst>
                  <a:ext uri="{FF2B5EF4-FFF2-40B4-BE49-F238E27FC236}">
                    <a16:creationId xmlns:a16="http://schemas.microsoft.com/office/drawing/2014/main" id="{8B08EB8F-3F8B-4C10-8E9B-C5A5FAEBE05B}"/>
                  </a:ext>
                </a:extLst>
              </p:cNvPr>
              <p:cNvSpPr>
                <a:spLocks noGrp="1" noRot="1" noChangeAspect="1" noMove="1" noResize="1" noEditPoints="1" noAdjustHandles="1" noChangeArrowheads="1" noChangeShapeType="1" noTextEdit="1"/>
              </p:cNvSpPr>
              <p:nvPr>
                <p:ph idx="1"/>
              </p:nvPr>
            </p:nvSpPr>
            <p:spPr>
              <a:blipFill>
                <a:blip r:embed="rId3"/>
                <a:stretch>
                  <a:fillRect t="-533"/>
                </a:stretch>
              </a:blipFill>
            </p:spPr>
            <p:txBody>
              <a:bodyPr/>
              <a:lstStyle/>
              <a:p>
                <a:r>
                  <a:rPr lang="nl-BE">
                    <a:noFill/>
                  </a:rPr>
                  <a:t> </a:t>
                </a:r>
              </a:p>
            </p:txBody>
          </p:sp>
        </mc:Fallback>
      </mc:AlternateContent>
      <p:sp>
        <p:nvSpPr>
          <p:cNvPr id="4" name="Tijdelijke aanduiding voor dianummer 3">
            <a:extLst>
              <a:ext uri="{FF2B5EF4-FFF2-40B4-BE49-F238E27FC236}">
                <a16:creationId xmlns:a16="http://schemas.microsoft.com/office/drawing/2014/main" id="{48FD4114-0D16-48A6-9CBD-004889CA083B}"/>
              </a:ext>
            </a:extLst>
          </p:cNvPr>
          <p:cNvSpPr>
            <a:spLocks noGrp="1"/>
          </p:cNvSpPr>
          <p:nvPr>
            <p:ph type="sldNum" sz="quarter" idx="12"/>
          </p:nvPr>
        </p:nvSpPr>
        <p:spPr/>
        <p:txBody>
          <a:bodyPr/>
          <a:lstStyle/>
          <a:p>
            <a:fld id="{7AE184E0-0BD4-4705-A12B-9B71DDE63301}" type="slidenum">
              <a:rPr lang="en-GB" noProof="0" smtClean="0"/>
              <a:t>25</a:t>
            </a:fld>
            <a:endParaRPr lang="en-GB" noProof="0" dirty="0"/>
          </a:p>
        </p:txBody>
      </p:sp>
      <p:sp>
        <p:nvSpPr>
          <p:cNvPr id="5" name="Tijdelijke aanduiding voor inhoud 4">
            <a:extLst>
              <a:ext uri="{FF2B5EF4-FFF2-40B4-BE49-F238E27FC236}">
                <a16:creationId xmlns:a16="http://schemas.microsoft.com/office/drawing/2014/main" id="{BCF795E3-497E-48BD-82EE-77D37FD3425D}"/>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6921587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A4439-7D92-49BC-B20E-CD95361CE51A}"/>
              </a:ext>
            </a:extLst>
          </p:cNvPr>
          <p:cNvSpPr>
            <a:spLocks noGrp="1"/>
          </p:cNvSpPr>
          <p:nvPr>
            <p:ph type="title"/>
          </p:nvPr>
        </p:nvSpPr>
        <p:spPr/>
        <p:txBody>
          <a:bodyPr/>
          <a:lstStyle/>
          <a:p>
            <a:r>
              <a:rPr lang="nl-BE" dirty="0"/>
              <a:t>Inhoudstafel </a:t>
            </a:r>
          </a:p>
        </p:txBody>
      </p:sp>
      <p:sp>
        <p:nvSpPr>
          <p:cNvPr id="3" name="Content Placeholder 2">
            <a:extLst>
              <a:ext uri="{FF2B5EF4-FFF2-40B4-BE49-F238E27FC236}">
                <a16:creationId xmlns:a16="http://schemas.microsoft.com/office/drawing/2014/main" id="{39011522-9118-40C3-A09B-F25B95FAB7B4}"/>
              </a:ext>
            </a:extLst>
          </p:cNvPr>
          <p:cNvSpPr>
            <a:spLocks noGrp="1"/>
          </p:cNvSpPr>
          <p:nvPr>
            <p:ph idx="1"/>
          </p:nvPr>
        </p:nvSpPr>
        <p:spPr/>
        <p:txBody>
          <a:bodyPr/>
          <a:lstStyle/>
          <a:p>
            <a:pPr marL="86400" indent="0">
              <a:buNone/>
            </a:pPr>
            <a:r>
              <a:rPr lang="nl-BE" dirty="0">
                <a:solidFill>
                  <a:srgbClr val="5D9CC7"/>
                </a:solidFill>
              </a:rPr>
              <a:t>10.1 Inleiding</a:t>
            </a:r>
          </a:p>
          <a:p>
            <a:pPr marL="86400" indent="0">
              <a:buNone/>
            </a:pPr>
            <a:r>
              <a:rPr lang="nl-BE" b="1" dirty="0">
                <a:solidFill>
                  <a:srgbClr val="C00000"/>
                </a:solidFill>
              </a:rPr>
              <a:t>10.2 Onafhankelijke t-toets</a:t>
            </a:r>
          </a:p>
          <a:p>
            <a:pPr marL="86400" indent="0">
              <a:buNone/>
            </a:pPr>
            <a:r>
              <a:rPr lang="nl-BE" dirty="0">
                <a:solidFill>
                  <a:srgbClr val="5D9CC7"/>
                </a:solidFill>
              </a:rPr>
              <a:t>10.3 Mann-Whitney toets</a:t>
            </a:r>
          </a:p>
          <a:p>
            <a:pPr marL="86400" indent="0">
              <a:buNone/>
            </a:pPr>
            <a:r>
              <a:rPr lang="nl-BE" dirty="0">
                <a:solidFill>
                  <a:srgbClr val="5D9CC7"/>
                </a:solidFill>
              </a:rPr>
              <a:t>10.4 Afhankelijke t-toets</a:t>
            </a:r>
          </a:p>
          <a:p>
            <a:pPr marL="86400" indent="0">
              <a:buNone/>
            </a:pPr>
            <a:r>
              <a:rPr lang="nl-BE" dirty="0">
                <a:solidFill>
                  <a:srgbClr val="5D9CC7"/>
                </a:solidFill>
              </a:rPr>
              <a:t>10.5 Wilcoxon rangteken toets</a:t>
            </a:r>
          </a:p>
          <a:p>
            <a:pPr marL="86400" indent="0">
              <a:buNone/>
            </a:pPr>
            <a:r>
              <a:rPr lang="nl-BE" dirty="0">
                <a:solidFill>
                  <a:srgbClr val="5D9CC7"/>
                </a:solidFill>
              </a:rPr>
              <a:t>10.6 t-toets voor één steekproef</a:t>
            </a:r>
          </a:p>
          <a:p>
            <a:pPr marL="86400" indent="0">
              <a:buNone/>
            </a:pPr>
            <a:r>
              <a:rPr lang="nl-BE" dirty="0">
                <a:solidFill>
                  <a:srgbClr val="5D9CC7"/>
                </a:solidFill>
              </a:rPr>
              <a:t>10.7 Oefeningen</a:t>
            </a:r>
          </a:p>
        </p:txBody>
      </p:sp>
      <p:sp>
        <p:nvSpPr>
          <p:cNvPr id="4" name="Slide Number Placeholder 3">
            <a:extLst>
              <a:ext uri="{FF2B5EF4-FFF2-40B4-BE49-F238E27FC236}">
                <a16:creationId xmlns:a16="http://schemas.microsoft.com/office/drawing/2014/main" id="{F93E06FF-5536-4AE6-A548-5BFECE8621EB}"/>
              </a:ext>
            </a:extLst>
          </p:cNvPr>
          <p:cNvSpPr>
            <a:spLocks noGrp="1"/>
          </p:cNvSpPr>
          <p:nvPr>
            <p:ph type="sldNum" sz="quarter" idx="12"/>
          </p:nvPr>
        </p:nvSpPr>
        <p:spPr/>
        <p:txBody>
          <a:bodyPr/>
          <a:lstStyle/>
          <a:p>
            <a:fld id="{7AE184E0-0BD4-4705-A12B-9B71DDE63301}" type="slidenum">
              <a:rPr lang="en-GB" noProof="0" smtClean="0"/>
              <a:t>26</a:t>
            </a:fld>
            <a:endParaRPr lang="en-GB" noProof="0" dirty="0"/>
          </a:p>
        </p:txBody>
      </p:sp>
      <p:sp>
        <p:nvSpPr>
          <p:cNvPr id="5" name="Content Placeholder 4">
            <a:extLst>
              <a:ext uri="{FF2B5EF4-FFF2-40B4-BE49-F238E27FC236}">
                <a16:creationId xmlns:a16="http://schemas.microsoft.com/office/drawing/2014/main" id="{0E5FB4D5-B452-4AA4-B83E-8DA93E143B9E}"/>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2659008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D84EA-65E5-4D3B-A97D-D5BFCA711816}"/>
              </a:ext>
            </a:extLst>
          </p:cNvPr>
          <p:cNvSpPr>
            <a:spLocks noGrp="1"/>
          </p:cNvSpPr>
          <p:nvPr>
            <p:ph type="title"/>
          </p:nvPr>
        </p:nvSpPr>
        <p:spPr/>
        <p:txBody>
          <a:bodyPr/>
          <a:lstStyle/>
          <a:p>
            <a:r>
              <a:rPr lang="nl-BE" dirty="0"/>
              <a:t>Onafhankelijke t-toets</a:t>
            </a:r>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3BE7A5A1-E7E7-43C6-9C7C-991AA9241244}"/>
                  </a:ext>
                </a:extLst>
              </p:cNvPr>
              <p:cNvSpPr>
                <a:spLocks noGrp="1"/>
              </p:cNvSpPr>
              <p:nvPr>
                <p:ph idx="1"/>
              </p:nvPr>
            </p:nvSpPr>
            <p:spPr/>
            <p:txBody>
              <a:bodyPr/>
              <a:lstStyle/>
              <a:p>
                <a:pPr marL="86400" indent="0">
                  <a:buNone/>
                </a:pPr>
                <a:r>
                  <a:rPr lang="nl-BE" b="1" dirty="0"/>
                  <a:t>Basisprincipe</a:t>
                </a:r>
                <a:r>
                  <a:rPr lang="nl-BE" dirty="0"/>
                  <a:t>:</a:t>
                </a:r>
              </a:p>
              <a:p>
                <a:r>
                  <a:rPr lang="nl-BE" dirty="0"/>
                  <a:t>De gemiddelden vergelijken van </a:t>
                </a:r>
                <a:r>
                  <a:rPr lang="nl-BE" b="1" dirty="0">
                    <a:solidFill>
                      <a:srgbClr val="C00000"/>
                    </a:solidFill>
                  </a:rPr>
                  <a:t>twee onafhankelijke groepen</a:t>
                </a:r>
              </a:p>
              <a:p>
                <a:pPr lvl="1"/>
                <a:r>
                  <a:rPr lang="nl-BE" dirty="0"/>
                  <a:t>Twee groepen die niet gerelateerd zijn aan elkaar, ≈ twee aparte steekproeven</a:t>
                </a:r>
              </a:p>
              <a:p>
                <a:pPr lvl="1"/>
                <a:r>
                  <a:rPr lang="nl-BE" dirty="0"/>
                  <a:t>Wat is hun gemiddelde score op dezelfde afhankelijke variabele?</a:t>
                </a:r>
              </a:p>
              <a:p>
                <a:pPr lvl="1"/>
                <a:endParaRPr lang="nl-BE" dirty="0"/>
              </a:p>
              <a:p>
                <a:r>
                  <a:rPr lang="nl-BE" dirty="0"/>
                  <a:t>Bv. </a:t>
                </a:r>
                <a:r>
                  <a:rPr lang="nl-BE" b="1" dirty="0">
                    <a:solidFill>
                      <a:srgbClr val="C00000"/>
                    </a:solidFill>
                  </a:rPr>
                  <a:t>Aantal uren schermtijd op smartphone</a:t>
                </a:r>
              </a:p>
              <a:p>
                <a:pPr lvl="1"/>
                <a:r>
                  <a:rPr lang="nl-BE" dirty="0"/>
                  <a:t>Verschilt het gemiddeld aantal uren tussen 13- t.e.m. 15-jarigen en 16- t.e.m. 18-jarigen? (= twee </a:t>
                </a:r>
                <a:r>
                  <a:rPr lang="nl-BE" dirty="0" err="1"/>
                  <a:t>onafh</a:t>
                </a:r>
                <a:r>
                  <a:rPr lang="nl-BE" dirty="0"/>
                  <a:t>. groepen)</a:t>
                </a:r>
              </a:p>
              <a:p>
                <a:pPr lvl="1"/>
                <a:r>
                  <a:rPr lang="nl-BE" dirty="0"/>
                  <a:t>Gegevens verzamelen en gemiddelde van elke groep berekenen</a:t>
                </a:r>
              </a:p>
              <a:p>
                <a:pPr lvl="2"/>
                <a:r>
                  <a:rPr lang="nl-BE" dirty="0"/>
                  <a:t>13- t.e.m. 15-jarigen: </a:t>
                </a:r>
                <a14:m>
                  <m:oMath xmlns:m="http://schemas.openxmlformats.org/officeDocument/2006/math">
                    <m:acc>
                      <m:accPr>
                        <m:chr m:val="̅"/>
                        <m:ctrlPr>
                          <a:rPr lang="nl-BE" i="1">
                            <a:latin typeface="Cambria Math" panose="02040503050406030204" pitchFamily="18" charset="0"/>
                          </a:rPr>
                        </m:ctrlPr>
                      </m:accPr>
                      <m:e>
                        <m:r>
                          <a:rPr lang="nl-BE" i="1">
                            <a:latin typeface="Cambria Math" panose="02040503050406030204" pitchFamily="18" charset="0"/>
                          </a:rPr>
                          <m:t>𝑋</m:t>
                        </m:r>
                      </m:e>
                    </m:acc>
                  </m:oMath>
                </a14:m>
                <a:r>
                  <a:rPr lang="nl-BE" baseline="-25000" dirty="0"/>
                  <a:t>1 </a:t>
                </a:r>
                <a:r>
                  <a:rPr lang="nl-BE" dirty="0"/>
                  <a:t>(n = 120)</a:t>
                </a:r>
                <a:br>
                  <a:rPr lang="nl-BE" dirty="0"/>
                </a:br>
                <a:r>
                  <a:rPr lang="nl-BE" dirty="0"/>
                  <a:t>16- t.e.m. 18-jarigen: </a:t>
                </a:r>
                <a14:m>
                  <m:oMath xmlns:m="http://schemas.openxmlformats.org/officeDocument/2006/math">
                    <m:acc>
                      <m:accPr>
                        <m:chr m:val="̅"/>
                        <m:ctrlPr>
                          <a:rPr lang="nl-BE" i="1">
                            <a:latin typeface="Cambria Math" panose="02040503050406030204" pitchFamily="18" charset="0"/>
                          </a:rPr>
                        </m:ctrlPr>
                      </m:accPr>
                      <m:e>
                        <m:r>
                          <a:rPr lang="nl-BE" i="1">
                            <a:latin typeface="Cambria Math" panose="02040503050406030204" pitchFamily="18" charset="0"/>
                          </a:rPr>
                          <m:t>𝑋</m:t>
                        </m:r>
                      </m:e>
                    </m:acc>
                  </m:oMath>
                </a14:m>
                <a:r>
                  <a:rPr lang="nl-BE" baseline="-25000" dirty="0"/>
                  <a:t>2 </a:t>
                </a:r>
                <a:r>
                  <a:rPr lang="nl-BE" dirty="0"/>
                  <a:t>(n = 140)</a:t>
                </a:r>
              </a:p>
              <a:p>
                <a:pPr lvl="2"/>
                <a:endParaRPr lang="nl-BE" dirty="0"/>
              </a:p>
              <a:p>
                <a:pPr lvl="1"/>
                <a:endParaRPr lang="nl-BE" dirty="0"/>
              </a:p>
            </p:txBody>
          </p:sp>
        </mc:Choice>
        <mc:Fallback xmlns="">
          <p:sp>
            <p:nvSpPr>
              <p:cNvPr id="3" name="Tijdelijke aanduiding voor inhoud 2">
                <a:extLst>
                  <a:ext uri="{FF2B5EF4-FFF2-40B4-BE49-F238E27FC236}">
                    <a16:creationId xmlns:a16="http://schemas.microsoft.com/office/drawing/2014/main" id="{3BE7A5A1-E7E7-43C6-9C7C-991AA9241244}"/>
                  </a:ext>
                </a:extLst>
              </p:cNvPr>
              <p:cNvSpPr>
                <a:spLocks noGrp="1" noRot="1" noChangeAspect="1" noMove="1" noResize="1" noEditPoints="1" noAdjustHandles="1" noChangeArrowheads="1" noChangeShapeType="1" noTextEdit="1"/>
              </p:cNvSpPr>
              <p:nvPr>
                <p:ph idx="1"/>
              </p:nvPr>
            </p:nvSpPr>
            <p:spPr>
              <a:blipFill>
                <a:blip r:embed="rId3"/>
                <a:stretch>
                  <a:fillRect l="-253" t="-533"/>
                </a:stretch>
              </a:blipFill>
            </p:spPr>
            <p:txBody>
              <a:bodyPr/>
              <a:lstStyle/>
              <a:p>
                <a:r>
                  <a:rPr lang="nl-BE">
                    <a:noFill/>
                  </a:rPr>
                  <a:t> </a:t>
                </a:r>
              </a:p>
            </p:txBody>
          </p:sp>
        </mc:Fallback>
      </mc:AlternateContent>
      <p:sp>
        <p:nvSpPr>
          <p:cNvPr id="4" name="Tijdelijke aanduiding voor dianummer 3">
            <a:extLst>
              <a:ext uri="{FF2B5EF4-FFF2-40B4-BE49-F238E27FC236}">
                <a16:creationId xmlns:a16="http://schemas.microsoft.com/office/drawing/2014/main" id="{CAD7EB85-A5B1-4478-B2A0-690BBF25C22F}"/>
              </a:ext>
            </a:extLst>
          </p:cNvPr>
          <p:cNvSpPr>
            <a:spLocks noGrp="1"/>
          </p:cNvSpPr>
          <p:nvPr>
            <p:ph type="sldNum" sz="quarter" idx="12"/>
          </p:nvPr>
        </p:nvSpPr>
        <p:spPr/>
        <p:txBody>
          <a:bodyPr/>
          <a:lstStyle/>
          <a:p>
            <a:fld id="{7AE184E0-0BD4-4705-A12B-9B71DDE63301}" type="slidenum">
              <a:rPr lang="en-GB" noProof="0" smtClean="0"/>
              <a:t>27</a:t>
            </a:fld>
            <a:endParaRPr lang="en-GB" noProof="0" dirty="0"/>
          </a:p>
        </p:txBody>
      </p:sp>
      <p:pic>
        <p:nvPicPr>
          <p:cNvPr id="7" name="Tijdelijke aanduiding voor inhoud 6">
            <a:extLst>
              <a:ext uri="{FF2B5EF4-FFF2-40B4-BE49-F238E27FC236}">
                <a16:creationId xmlns:a16="http://schemas.microsoft.com/office/drawing/2014/main" id="{B01823E4-70FD-4E79-94AA-CB93DD85ACEB}"/>
              </a:ext>
            </a:extLst>
          </p:cNvPr>
          <p:cNvPicPr>
            <a:picLocks noGrp="1" noChangeAspect="1"/>
          </p:cNvPicPr>
          <p:nvPr>
            <p:ph idx="13"/>
          </p:nvPr>
        </p:nvPicPr>
        <p:blipFill>
          <a:blip r:embed="rId4">
            <a:extLst>
              <a:ext uri="{28A0092B-C50C-407E-A947-70E740481C1C}">
                <a14:useLocalDpi xmlns:a14="http://schemas.microsoft.com/office/drawing/2010/main" val="0"/>
              </a:ext>
            </a:extLst>
          </a:blip>
          <a:stretch>
            <a:fillRect/>
          </a:stretch>
        </p:blipFill>
        <p:spPr>
          <a:xfrm>
            <a:off x="13104936" y="5517077"/>
            <a:ext cx="3906670" cy="3906670"/>
          </a:xfrm>
        </p:spPr>
      </p:pic>
    </p:spTree>
    <p:extLst>
      <p:ext uri="{BB962C8B-B14F-4D97-AF65-F5344CB8AC3E}">
        <p14:creationId xmlns:p14="http://schemas.microsoft.com/office/powerpoint/2010/main" val="3132225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D84EA-65E5-4D3B-A97D-D5BFCA711816}"/>
              </a:ext>
            </a:extLst>
          </p:cNvPr>
          <p:cNvSpPr>
            <a:spLocks noGrp="1"/>
          </p:cNvSpPr>
          <p:nvPr>
            <p:ph type="title"/>
          </p:nvPr>
        </p:nvSpPr>
        <p:spPr/>
        <p:txBody>
          <a:bodyPr/>
          <a:lstStyle/>
          <a:p>
            <a:r>
              <a:rPr lang="nl-BE" dirty="0"/>
              <a:t>Onafhankelijke t-toets</a:t>
            </a:r>
          </a:p>
        </p:txBody>
      </p:sp>
      <p:sp>
        <p:nvSpPr>
          <p:cNvPr id="3" name="Tijdelijke aanduiding voor inhoud 2">
            <a:extLst>
              <a:ext uri="{FF2B5EF4-FFF2-40B4-BE49-F238E27FC236}">
                <a16:creationId xmlns:a16="http://schemas.microsoft.com/office/drawing/2014/main" id="{3BE7A5A1-E7E7-43C6-9C7C-991AA9241244}"/>
              </a:ext>
            </a:extLst>
          </p:cNvPr>
          <p:cNvSpPr>
            <a:spLocks noGrp="1"/>
          </p:cNvSpPr>
          <p:nvPr>
            <p:ph idx="1"/>
          </p:nvPr>
        </p:nvSpPr>
        <p:spPr/>
        <p:txBody>
          <a:bodyPr/>
          <a:lstStyle/>
          <a:p>
            <a:pPr marL="86400" indent="0">
              <a:buNone/>
            </a:pPr>
            <a:r>
              <a:rPr lang="nl-BE" b="1" dirty="0">
                <a:solidFill>
                  <a:srgbClr val="C00000"/>
                </a:solidFill>
              </a:rPr>
              <a:t>Conceptuele diagram</a:t>
            </a:r>
            <a:r>
              <a:rPr lang="nl-BE" dirty="0"/>
              <a:t>:</a:t>
            </a:r>
          </a:p>
          <a:p>
            <a:r>
              <a:rPr lang="nl-BE" dirty="0"/>
              <a:t>Bv. Aantal uren schermtijd op smartphone</a:t>
            </a:r>
          </a:p>
          <a:p>
            <a:pPr lvl="1"/>
            <a:r>
              <a:rPr lang="nl-BE" dirty="0"/>
              <a:t>Verschilt het gemiddeld aantal uren tussen 13- t.e.m. 15-jarigen en 16- t.e.m. 18-jarigen? (= twee </a:t>
            </a:r>
            <a:r>
              <a:rPr lang="nl-BE" dirty="0" err="1"/>
              <a:t>onafh</a:t>
            </a:r>
            <a:r>
              <a:rPr lang="nl-BE" dirty="0"/>
              <a:t>. groepen)</a:t>
            </a:r>
          </a:p>
          <a:p>
            <a:pPr lvl="2"/>
            <a:endParaRPr lang="nl-BE" dirty="0"/>
          </a:p>
          <a:p>
            <a:pPr lvl="1"/>
            <a:endParaRPr lang="nl-BE" dirty="0"/>
          </a:p>
        </p:txBody>
      </p:sp>
      <p:sp>
        <p:nvSpPr>
          <p:cNvPr id="4" name="Tijdelijke aanduiding voor dianummer 3">
            <a:extLst>
              <a:ext uri="{FF2B5EF4-FFF2-40B4-BE49-F238E27FC236}">
                <a16:creationId xmlns:a16="http://schemas.microsoft.com/office/drawing/2014/main" id="{CAD7EB85-A5B1-4478-B2A0-690BBF25C22F}"/>
              </a:ext>
            </a:extLst>
          </p:cNvPr>
          <p:cNvSpPr>
            <a:spLocks noGrp="1"/>
          </p:cNvSpPr>
          <p:nvPr>
            <p:ph type="sldNum" sz="quarter" idx="12"/>
          </p:nvPr>
        </p:nvSpPr>
        <p:spPr/>
        <p:txBody>
          <a:bodyPr/>
          <a:lstStyle/>
          <a:p>
            <a:fld id="{7AE184E0-0BD4-4705-A12B-9B71DDE63301}" type="slidenum">
              <a:rPr lang="en-GB" noProof="0" smtClean="0"/>
              <a:t>28</a:t>
            </a:fld>
            <a:endParaRPr lang="en-GB" noProof="0" dirty="0"/>
          </a:p>
        </p:txBody>
      </p:sp>
      <p:pic>
        <p:nvPicPr>
          <p:cNvPr id="7" name="Tijdelijke aanduiding voor inhoud 6">
            <a:extLst>
              <a:ext uri="{FF2B5EF4-FFF2-40B4-BE49-F238E27FC236}">
                <a16:creationId xmlns:a16="http://schemas.microsoft.com/office/drawing/2014/main" id="{B01823E4-70FD-4E79-94AA-CB93DD85ACEB}"/>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13104936" y="5517077"/>
            <a:ext cx="3906670" cy="3906670"/>
          </a:xfrm>
        </p:spPr>
      </p:pic>
      <p:grpSp>
        <p:nvGrpSpPr>
          <p:cNvPr id="18" name="Groep 17">
            <a:extLst>
              <a:ext uri="{FF2B5EF4-FFF2-40B4-BE49-F238E27FC236}">
                <a16:creationId xmlns:a16="http://schemas.microsoft.com/office/drawing/2014/main" id="{8DCDEBB5-3D56-468A-31E5-B3D82BF7FE0D}"/>
              </a:ext>
            </a:extLst>
          </p:cNvPr>
          <p:cNvGrpSpPr/>
          <p:nvPr/>
        </p:nvGrpSpPr>
        <p:grpSpPr>
          <a:xfrm>
            <a:off x="1547444" y="4692042"/>
            <a:ext cx="10848961" cy="2778370"/>
            <a:chOff x="1230921" y="6081227"/>
            <a:chExt cx="10848961" cy="2778370"/>
          </a:xfrm>
        </p:grpSpPr>
        <p:sp>
          <p:nvSpPr>
            <p:cNvPr id="5" name="Rechthoek 4">
              <a:extLst>
                <a:ext uri="{FF2B5EF4-FFF2-40B4-BE49-F238E27FC236}">
                  <a16:creationId xmlns:a16="http://schemas.microsoft.com/office/drawing/2014/main" id="{1D545515-94D5-58CC-3E93-CC5320F47CB1}"/>
                </a:ext>
              </a:extLst>
            </p:cNvPr>
            <p:cNvSpPr/>
            <p:nvPr/>
          </p:nvSpPr>
          <p:spPr>
            <a:xfrm>
              <a:off x="1230922" y="6081227"/>
              <a:ext cx="3323493" cy="1389185"/>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nl-NL" b="1" dirty="0"/>
                <a:t>Groep 1</a:t>
              </a:r>
            </a:p>
            <a:p>
              <a:pPr algn="ctr"/>
              <a:r>
                <a:rPr lang="nl-NL" b="1" dirty="0"/>
                <a:t>13-15-jarigen</a:t>
              </a:r>
            </a:p>
          </p:txBody>
        </p:sp>
        <p:sp>
          <p:nvSpPr>
            <p:cNvPr id="6" name="Rechthoek 5">
              <a:extLst>
                <a:ext uri="{FF2B5EF4-FFF2-40B4-BE49-F238E27FC236}">
                  <a16:creationId xmlns:a16="http://schemas.microsoft.com/office/drawing/2014/main" id="{B4F12E34-690C-40D2-EC6B-96FDCB19C55F}"/>
                </a:ext>
              </a:extLst>
            </p:cNvPr>
            <p:cNvSpPr/>
            <p:nvPr/>
          </p:nvSpPr>
          <p:spPr>
            <a:xfrm>
              <a:off x="1230921" y="7470412"/>
              <a:ext cx="3323493" cy="1389185"/>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nl-NL" b="1" dirty="0"/>
                <a:t>Groep 2</a:t>
              </a:r>
            </a:p>
            <a:p>
              <a:pPr algn="ctr"/>
              <a:r>
                <a:rPr lang="nl-NL" b="1" dirty="0"/>
                <a:t>16-18-jarigen</a:t>
              </a:r>
            </a:p>
          </p:txBody>
        </p:sp>
        <p:sp>
          <p:nvSpPr>
            <p:cNvPr id="8" name="Rechthoek 7">
              <a:extLst>
                <a:ext uri="{FF2B5EF4-FFF2-40B4-BE49-F238E27FC236}">
                  <a16:creationId xmlns:a16="http://schemas.microsoft.com/office/drawing/2014/main" id="{12928093-5340-77F7-F159-A4A221397933}"/>
                </a:ext>
              </a:extLst>
            </p:cNvPr>
            <p:cNvSpPr/>
            <p:nvPr/>
          </p:nvSpPr>
          <p:spPr>
            <a:xfrm>
              <a:off x="8756389" y="6736246"/>
              <a:ext cx="3323493" cy="1389185"/>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nl-NL" b="1" dirty="0"/>
                <a:t>Aantal uren schermtijd op smartphone</a:t>
              </a:r>
            </a:p>
          </p:txBody>
        </p:sp>
        <p:sp>
          <p:nvSpPr>
            <p:cNvPr id="17" name="Pijl: rechts 16">
              <a:extLst>
                <a:ext uri="{FF2B5EF4-FFF2-40B4-BE49-F238E27FC236}">
                  <a16:creationId xmlns:a16="http://schemas.microsoft.com/office/drawing/2014/main" id="{9DAF98C0-F5C0-5EEB-4974-32ECDED1B510}"/>
                </a:ext>
              </a:extLst>
            </p:cNvPr>
            <p:cNvSpPr/>
            <p:nvPr/>
          </p:nvSpPr>
          <p:spPr>
            <a:xfrm>
              <a:off x="4641466" y="7430838"/>
              <a:ext cx="4027871" cy="178896"/>
            </a:xfrm>
            <a:prstGeom prst="rightArrow">
              <a:avLst/>
            </a:prstGeom>
            <a:solidFill>
              <a:schemeClr val="tx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Tree>
    <p:extLst>
      <p:ext uri="{BB962C8B-B14F-4D97-AF65-F5344CB8AC3E}">
        <p14:creationId xmlns:p14="http://schemas.microsoft.com/office/powerpoint/2010/main" val="17010462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A7832BF3-2286-4ACC-AD2B-5D7CFC84CFBE}"/>
              </a:ext>
            </a:extLst>
          </p:cNvPr>
          <p:cNvPicPr>
            <a:picLocks noChangeAspect="1"/>
          </p:cNvPicPr>
          <p:nvPr/>
        </p:nvPicPr>
        <p:blipFill>
          <a:blip r:embed="rId3"/>
          <a:stretch>
            <a:fillRect/>
          </a:stretch>
        </p:blipFill>
        <p:spPr>
          <a:xfrm>
            <a:off x="5754956" y="4586041"/>
            <a:ext cx="9306058" cy="2829872"/>
          </a:xfrm>
          <a:prstGeom prst="rect">
            <a:avLst/>
          </a:prstGeom>
        </p:spPr>
      </p:pic>
      <p:sp>
        <p:nvSpPr>
          <p:cNvPr id="2" name="Titel 1">
            <a:extLst>
              <a:ext uri="{FF2B5EF4-FFF2-40B4-BE49-F238E27FC236}">
                <a16:creationId xmlns:a16="http://schemas.microsoft.com/office/drawing/2014/main" id="{4874CDF1-BD5F-42FA-B668-6B9250439E99}"/>
              </a:ext>
            </a:extLst>
          </p:cNvPr>
          <p:cNvSpPr>
            <a:spLocks noGrp="1"/>
          </p:cNvSpPr>
          <p:nvPr>
            <p:ph type="title"/>
          </p:nvPr>
        </p:nvSpPr>
        <p:spPr/>
        <p:txBody>
          <a:bodyPr/>
          <a:lstStyle/>
          <a:p>
            <a:r>
              <a:rPr lang="nl-BE" dirty="0"/>
              <a:t>Onafhankelijke t-toets</a:t>
            </a:r>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1281BCCB-06CC-4D5B-95B4-561107E26321}"/>
                  </a:ext>
                </a:extLst>
              </p:cNvPr>
              <p:cNvSpPr>
                <a:spLocks noGrp="1"/>
              </p:cNvSpPr>
              <p:nvPr>
                <p:ph idx="1"/>
              </p:nvPr>
            </p:nvSpPr>
            <p:spPr>
              <a:xfrm>
                <a:off x="327069" y="1816272"/>
                <a:ext cx="16858641" cy="7640878"/>
              </a:xfrm>
            </p:spPr>
            <p:txBody>
              <a:bodyPr>
                <a:normAutofit/>
              </a:bodyPr>
              <a:lstStyle/>
              <a:p>
                <a:r>
                  <a:rPr lang="nl-BE" dirty="0"/>
                  <a:t>H</a:t>
                </a:r>
                <a:r>
                  <a:rPr lang="nl-BE" baseline="-25000" dirty="0"/>
                  <a:t>0</a:t>
                </a:r>
                <a:r>
                  <a:rPr lang="nl-BE" dirty="0"/>
                  <a:t>: </a:t>
                </a:r>
                <a14:m>
                  <m:oMath xmlns:m="http://schemas.openxmlformats.org/officeDocument/2006/math">
                    <m:acc>
                      <m:accPr>
                        <m:chr m:val="̅"/>
                        <m:ctrlPr>
                          <a:rPr lang="nl-BE" i="1">
                            <a:latin typeface="Cambria Math" panose="02040503050406030204" pitchFamily="18" charset="0"/>
                          </a:rPr>
                        </m:ctrlPr>
                      </m:accPr>
                      <m:e>
                        <m:r>
                          <a:rPr lang="nl-BE" i="1">
                            <a:latin typeface="Cambria Math" panose="02040503050406030204" pitchFamily="18" charset="0"/>
                          </a:rPr>
                          <m:t>𝑋</m:t>
                        </m:r>
                      </m:e>
                    </m:acc>
                  </m:oMath>
                </a14:m>
                <a:r>
                  <a:rPr lang="nl-BE" baseline="-25000" dirty="0"/>
                  <a:t>1 </a:t>
                </a:r>
                <a:r>
                  <a:rPr lang="nl-BE" dirty="0"/>
                  <a:t>- </a:t>
                </a:r>
                <a14:m>
                  <m:oMath xmlns:m="http://schemas.openxmlformats.org/officeDocument/2006/math">
                    <m:acc>
                      <m:accPr>
                        <m:chr m:val="̅"/>
                        <m:ctrlPr>
                          <a:rPr lang="nl-BE" i="1">
                            <a:latin typeface="Cambria Math" panose="02040503050406030204" pitchFamily="18" charset="0"/>
                          </a:rPr>
                        </m:ctrlPr>
                      </m:accPr>
                      <m:e>
                        <m:r>
                          <a:rPr lang="nl-BE" i="1">
                            <a:latin typeface="Cambria Math" panose="02040503050406030204" pitchFamily="18" charset="0"/>
                          </a:rPr>
                          <m:t>𝑋</m:t>
                        </m:r>
                      </m:e>
                    </m:acc>
                  </m:oMath>
                </a14:m>
                <a:r>
                  <a:rPr lang="nl-BE" baseline="-25000" dirty="0"/>
                  <a:t>2</a:t>
                </a:r>
                <a:r>
                  <a:rPr lang="nl-BE" dirty="0"/>
                  <a:t> = 0</a:t>
                </a:r>
                <a:endParaRPr lang="nl-BE" baseline="-25000" dirty="0"/>
              </a:p>
              <a:p>
                <a:pPr lvl="1"/>
                <a:r>
                  <a:rPr lang="nl-BE" dirty="0"/>
                  <a:t>Geen verschil tussen beide leeftijdsgroepen</a:t>
                </a:r>
              </a:p>
              <a:p>
                <a:pPr lvl="1"/>
                <a:r>
                  <a:rPr lang="nl-BE" dirty="0"/>
                  <a:t>Maar bij steekproef nooit exact nul: is het toevallig (H</a:t>
                </a:r>
                <a:r>
                  <a:rPr lang="nl-BE" baseline="-25000" dirty="0"/>
                  <a:t>0</a:t>
                </a:r>
                <a:r>
                  <a:rPr lang="nl-BE" dirty="0"/>
                  <a:t> is waar) of niet (H</a:t>
                </a:r>
                <a:r>
                  <a:rPr lang="nl-BE" baseline="-25000" dirty="0"/>
                  <a:t>0 </a:t>
                </a:r>
                <a:r>
                  <a:rPr lang="nl-BE" dirty="0"/>
                  <a:t>onwaar)?</a:t>
                </a:r>
              </a:p>
              <a:p>
                <a:r>
                  <a:rPr lang="nl-BE" dirty="0">
                    <a:solidFill>
                      <a:srgbClr val="C00000"/>
                    </a:solidFill>
                  </a:rPr>
                  <a:t>Toetsingsgrootheid onafhankelijke t-toets berekenen</a:t>
                </a:r>
              </a:p>
              <a:p>
                <a:pPr lvl="1"/>
                <a:r>
                  <a:rPr lang="nl-BE" i="1" dirty="0"/>
                  <a:t>t</a:t>
                </a:r>
                <a:r>
                  <a:rPr lang="nl-BE" dirty="0"/>
                  <a:t>-waarde met </a:t>
                </a:r>
                <a:r>
                  <a:rPr lang="nl-BE" dirty="0" err="1"/>
                  <a:t>s</a:t>
                </a:r>
                <a:r>
                  <a:rPr lang="nl-BE" baseline="-25000" dirty="0" err="1"/>
                  <a:t>p</a:t>
                </a:r>
                <a:r>
                  <a:rPr lang="nl-BE" baseline="-25000" dirty="0"/>
                  <a:t> </a:t>
                </a:r>
                <a:r>
                  <a:rPr lang="nl-BE" dirty="0"/>
                  <a:t>= gepoolde schatter, combinatie van de standaardfouten van beide groepen</a:t>
                </a:r>
              </a:p>
              <a:p>
                <a:pPr lvl="1"/>
                <a:endParaRPr lang="nl-BE" dirty="0"/>
              </a:p>
              <a:p>
                <a:pPr lvl="1"/>
                <a:endParaRPr lang="nl-BE" dirty="0"/>
              </a:p>
              <a:p>
                <a:pPr lvl="1"/>
                <a:endParaRPr lang="nl-BE" dirty="0"/>
              </a:p>
              <a:p>
                <a:pPr lvl="1"/>
                <a:endParaRPr lang="nl-BE" dirty="0"/>
              </a:p>
              <a:p>
                <a:pPr lvl="1"/>
                <a:endParaRPr lang="nl-BE" dirty="0"/>
              </a:p>
            </p:txBody>
          </p:sp>
        </mc:Choice>
        <mc:Fallback xmlns="">
          <p:sp>
            <p:nvSpPr>
              <p:cNvPr id="3" name="Tijdelijke aanduiding voor inhoud 2">
                <a:extLst>
                  <a:ext uri="{FF2B5EF4-FFF2-40B4-BE49-F238E27FC236}">
                    <a16:creationId xmlns:a16="http://schemas.microsoft.com/office/drawing/2014/main" id="{1281BCCB-06CC-4D5B-95B4-561107E26321}"/>
                  </a:ext>
                </a:extLst>
              </p:cNvPr>
              <p:cNvSpPr>
                <a:spLocks noGrp="1" noRot="1" noChangeAspect="1" noMove="1" noResize="1" noEditPoints="1" noAdjustHandles="1" noChangeArrowheads="1" noChangeShapeType="1" noTextEdit="1"/>
              </p:cNvSpPr>
              <p:nvPr>
                <p:ph idx="1"/>
              </p:nvPr>
            </p:nvSpPr>
            <p:spPr>
              <a:xfrm>
                <a:off x="327069" y="1816272"/>
                <a:ext cx="16858641" cy="7640878"/>
              </a:xfrm>
              <a:blipFill>
                <a:blip r:embed="rId4"/>
                <a:stretch>
                  <a:fillRect l="-145" t="-479"/>
                </a:stretch>
              </a:blipFill>
            </p:spPr>
            <p:txBody>
              <a:bodyPr/>
              <a:lstStyle/>
              <a:p>
                <a:r>
                  <a:rPr lang="nl-BE">
                    <a:noFill/>
                  </a:rPr>
                  <a:t> </a:t>
                </a:r>
              </a:p>
            </p:txBody>
          </p:sp>
        </mc:Fallback>
      </mc:AlternateContent>
      <p:sp>
        <p:nvSpPr>
          <p:cNvPr id="4" name="Tijdelijke aanduiding voor dianummer 3">
            <a:extLst>
              <a:ext uri="{FF2B5EF4-FFF2-40B4-BE49-F238E27FC236}">
                <a16:creationId xmlns:a16="http://schemas.microsoft.com/office/drawing/2014/main" id="{E88DE076-0115-4BDE-8C3A-E4917213DDDB}"/>
              </a:ext>
            </a:extLst>
          </p:cNvPr>
          <p:cNvSpPr>
            <a:spLocks noGrp="1"/>
          </p:cNvSpPr>
          <p:nvPr>
            <p:ph type="sldNum" sz="quarter" idx="12"/>
          </p:nvPr>
        </p:nvSpPr>
        <p:spPr/>
        <p:txBody>
          <a:bodyPr/>
          <a:lstStyle/>
          <a:p>
            <a:fld id="{7AE184E0-0BD4-4705-A12B-9B71DDE63301}" type="slidenum">
              <a:rPr lang="en-GB" noProof="0" smtClean="0"/>
              <a:t>29</a:t>
            </a:fld>
            <a:endParaRPr lang="en-GB" noProof="0" dirty="0"/>
          </a:p>
        </p:txBody>
      </p:sp>
      <p:sp>
        <p:nvSpPr>
          <p:cNvPr id="5" name="Tijdelijke aanduiding voor inhoud 4">
            <a:extLst>
              <a:ext uri="{FF2B5EF4-FFF2-40B4-BE49-F238E27FC236}">
                <a16:creationId xmlns:a16="http://schemas.microsoft.com/office/drawing/2014/main" id="{EED8AB5E-72FC-4BA1-BEF8-179CD56FEC35}"/>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1704536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ED52F-F8A7-4EDD-888D-C25602E50F75}"/>
              </a:ext>
            </a:extLst>
          </p:cNvPr>
          <p:cNvSpPr>
            <a:spLocks noGrp="1"/>
          </p:cNvSpPr>
          <p:nvPr>
            <p:ph type="title"/>
          </p:nvPr>
        </p:nvSpPr>
        <p:spPr/>
        <p:txBody>
          <a:bodyPr/>
          <a:lstStyle/>
          <a:p>
            <a:r>
              <a:rPr lang="nl-BE" dirty="0"/>
              <a:t>Inhoud van de les</a:t>
            </a:r>
          </a:p>
        </p:txBody>
      </p:sp>
      <p:sp>
        <p:nvSpPr>
          <p:cNvPr id="3" name="Content Placeholder 2">
            <a:extLst>
              <a:ext uri="{FF2B5EF4-FFF2-40B4-BE49-F238E27FC236}">
                <a16:creationId xmlns:a16="http://schemas.microsoft.com/office/drawing/2014/main" id="{1F91840C-52D7-4D92-9F4A-1177883B56EC}"/>
              </a:ext>
            </a:extLst>
          </p:cNvPr>
          <p:cNvSpPr>
            <a:spLocks noGrp="1"/>
          </p:cNvSpPr>
          <p:nvPr>
            <p:ph idx="1"/>
          </p:nvPr>
        </p:nvSpPr>
        <p:spPr/>
        <p:txBody>
          <a:bodyPr/>
          <a:lstStyle/>
          <a:p>
            <a:pPr marL="86400" indent="0">
              <a:buNone/>
            </a:pPr>
            <a:r>
              <a:rPr lang="nl-BE" b="1" u="sng" dirty="0"/>
              <a:t>HST 10: Twee gemiddelden vergelijken</a:t>
            </a:r>
            <a:endParaRPr lang="nl-BE" dirty="0"/>
          </a:p>
        </p:txBody>
      </p:sp>
      <p:sp>
        <p:nvSpPr>
          <p:cNvPr id="4" name="Slide Number Placeholder 3">
            <a:extLst>
              <a:ext uri="{FF2B5EF4-FFF2-40B4-BE49-F238E27FC236}">
                <a16:creationId xmlns:a16="http://schemas.microsoft.com/office/drawing/2014/main" id="{DEC280FB-54F4-4576-BF3C-121F31426723}"/>
              </a:ext>
            </a:extLst>
          </p:cNvPr>
          <p:cNvSpPr>
            <a:spLocks noGrp="1"/>
          </p:cNvSpPr>
          <p:nvPr>
            <p:ph type="sldNum" sz="quarter" idx="12"/>
          </p:nvPr>
        </p:nvSpPr>
        <p:spPr/>
        <p:txBody>
          <a:bodyPr/>
          <a:lstStyle/>
          <a:p>
            <a:fld id="{7AE184E0-0BD4-4705-A12B-9B71DDE63301}" type="slidenum">
              <a:rPr lang="en-GB" noProof="0" smtClean="0"/>
              <a:t>3</a:t>
            </a:fld>
            <a:endParaRPr lang="en-GB" noProof="0" dirty="0"/>
          </a:p>
        </p:txBody>
      </p:sp>
      <p:sp>
        <p:nvSpPr>
          <p:cNvPr id="5" name="Content Placeholder 4">
            <a:extLst>
              <a:ext uri="{FF2B5EF4-FFF2-40B4-BE49-F238E27FC236}">
                <a16:creationId xmlns:a16="http://schemas.microsoft.com/office/drawing/2014/main" id="{7EEC89EB-46E8-4C98-9783-C74ABF7716AA}"/>
              </a:ext>
            </a:extLst>
          </p:cNvPr>
          <p:cNvSpPr>
            <a:spLocks noGrp="1"/>
          </p:cNvSpPr>
          <p:nvPr>
            <p:ph idx="13"/>
          </p:nvPr>
        </p:nvSpPr>
        <p:spPr/>
        <p:txBody>
          <a:bodyPr/>
          <a:lstStyle/>
          <a:p>
            <a:endParaRPr lang="nl-BE"/>
          </a:p>
        </p:txBody>
      </p:sp>
      <p:pic>
        <p:nvPicPr>
          <p:cNvPr id="6" name="Picture 6">
            <a:extLst>
              <a:ext uri="{FF2B5EF4-FFF2-40B4-BE49-F238E27FC236}">
                <a16:creationId xmlns:a16="http://schemas.microsoft.com/office/drawing/2014/main" id="{FCC518C1-6DFC-4B71-9736-2A9BB2971FA1}"/>
              </a:ext>
            </a:extLst>
          </p:cNvPr>
          <p:cNvPicPr>
            <a:picLocks noChangeAspect="1"/>
          </p:cNvPicPr>
          <p:nvPr/>
        </p:nvPicPr>
        <p:blipFill>
          <a:blip r:embed="rId3"/>
          <a:stretch>
            <a:fillRect/>
          </a:stretch>
        </p:blipFill>
        <p:spPr>
          <a:xfrm>
            <a:off x="10957603" y="1815758"/>
            <a:ext cx="4330719" cy="6856003"/>
          </a:xfrm>
          <a:prstGeom prst="rect">
            <a:avLst/>
          </a:prstGeom>
        </p:spPr>
      </p:pic>
    </p:spTree>
    <p:extLst>
      <p:ext uri="{BB962C8B-B14F-4D97-AF65-F5344CB8AC3E}">
        <p14:creationId xmlns:p14="http://schemas.microsoft.com/office/powerpoint/2010/main" val="38482983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7A8127-D901-0F9C-0848-4ECDF3399FEB}"/>
              </a:ext>
            </a:extLst>
          </p:cNvPr>
          <p:cNvSpPr>
            <a:spLocks noGrp="1"/>
          </p:cNvSpPr>
          <p:nvPr>
            <p:ph type="title"/>
          </p:nvPr>
        </p:nvSpPr>
        <p:spPr/>
        <p:txBody>
          <a:bodyPr/>
          <a:lstStyle/>
          <a:p>
            <a:r>
              <a:rPr lang="nl-NL" dirty="0"/>
              <a:t>Steekproevenverdeling van groepsgemiddelden onder h0</a:t>
            </a:r>
          </a:p>
        </p:txBody>
      </p:sp>
      <p:pic>
        <p:nvPicPr>
          <p:cNvPr id="7" name="Tijdelijke aanduiding voor inhoud 6" descr="Afbeelding met tekst, lijn, diagram&#10;&#10;Automatisch gegenereerde beschrijving">
            <a:extLst>
              <a:ext uri="{FF2B5EF4-FFF2-40B4-BE49-F238E27FC236}">
                <a16:creationId xmlns:a16="http://schemas.microsoft.com/office/drawing/2014/main" id="{FCD36241-6B1F-B577-93D6-70A04EB579A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88921" y="1754286"/>
            <a:ext cx="11437154" cy="6828511"/>
          </a:xfrm>
        </p:spPr>
      </p:pic>
      <p:sp>
        <p:nvSpPr>
          <p:cNvPr id="4" name="Tijdelijke aanduiding voor dianummer 3">
            <a:extLst>
              <a:ext uri="{FF2B5EF4-FFF2-40B4-BE49-F238E27FC236}">
                <a16:creationId xmlns:a16="http://schemas.microsoft.com/office/drawing/2014/main" id="{B35540CC-B1C6-3A17-C822-CB9F05E3962D}"/>
              </a:ext>
            </a:extLst>
          </p:cNvPr>
          <p:cNvSpPr>
            <a:spLocks noGrp="1"/>
          </p:cNvSpPr>
          <p:nvPr>
            <p:ph type="sldNum" sz="quarter" idx="12"/>
          </p:nvPr>
        </p:nvSpPr>
        <p:spPr/>
        <p:txBody>
          <a:bodyPr/>
          <a:lstStyle/>
          <a:p>
            <a:fld id="{7AE184E0-0BD4-4705-A12B-9B71DDE63301}" type="slidenum">
              <a:rPr lang="en-GB" noProof="0" smtClean="0"/>
              <a:t>30</a:t>
            </a:fld>
            <a:endParaRPr lang="en-GB" noProof="0" dirty="0"/>
          </a:p>
        </p:txBody>
      </p:sp>
      <p:sp>
        <p:nvSpPr>
          <p:cNvPr id="5" name="Tijdelijke aanduiding voor inhoud 4">
            <a:extLst>
              <a:ext uri="{FF2B5EF4-FFF2-40B4-BE49-F238E27FC236}">
                <a16:creationId xmlns:a16="http://schemas.microsoft.com/office/drawing/2014/main" id="{9BE178DE-AA1C-6C81-E800-EC54CCADC95B}"/>
              </a:ext>
            </a:extLst>
          </p:cNvPr>
          <p:cNvSpPr>
            <a:spLocks noGrp="1"/>
          </p:cNvSpPr>
          <p:nvPr>
            <p:ph idx="13"/>
          </p:nvPr>
        </p:nvSpPr>
        <p:spPr/>
        <p:txBody>
          <a:bodyPr/>
          <a:lstStyle/>
          <a:p>
            <a:endParaRPr lang="nl-NL"/>
          </a:p>
        </p:txBody>
      </p:sp>
      <p:sp>
        <p:nvSpPr>
          <p:cNvPr id="8" name="Rechthoek 7">
            <a:extLst>
              <a:ext uri="{FF2B5EF4-FFF2-40B4-BE49-F238E27FC236}">
                <a16:creationId xmlns:a16="http://schemas.microsoft.com/office/drawing/2014/main" id="{1C014834-33D9-53D5-0647-60AC7C880694}"/>
              </a:ext>
            </a:extLst>
          </p:cNvPr>
          <p:cNvSpPr/>
          <p:nvPr/>
        </p:nvSpPr>
        <p:spPr>
          <a:xfrm>
            <a:off x="9535951" y="7350369"/>
            <a:ext cx="2579850" cy="474785"/>
          </a:xfrm>
          <a:prstGeom prst="rect">
            <a:avLst/>
          </a:prstGeom>
          <a:solidFill>
            <a:schemeClr val="bg1"/>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hthoek 8">
            <a:extLst>
              <a:ext uri="{FF2B5EF4-FFF2-40B4-BE49-F238E27FC236}">
                <a16:creationId xmlns:a16="http://schemas.microsoft.com/office/drawing/2014/main" id="{4A2E98CA-27E8-4BD6-8C98-704B233628CA}"/>
              </a:ext>
            </a:extLst>
          </p:cNvPr>
          <p:cNvSpPr/>
          <p:nvPr/>
        </p:nvSpPr>
        <p:spPr>
          <a:xfrm>
            <a:off x="299061" y="1968271"/>
            <a:ext cx="3323370" cy="68285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nl-NL" u="sng" dirty="0">
                <a:solidFill>
                  <a:srgbClr val="C00000"/>
                </a:solidFill>
              </a:rPr>
              <a:t>Veronderstel:</a:t>
            </a:r>
          </a:p>
          <a:p>
            <a:pPr algn="ctr"/>
            <a:endParaRPr lang="nl-NL" dirty="0"/>
          </a:p>
          <a:p>
            <a:pPr algn="ctr"/>
            <a:endParaRPr lang="nl-NL" dirty="0"/>
          </a:p>
          <a:p>
            <a:pPr algn="ctr"/>
            <a:r>
              <a:rPr lang="nl-NL" b="1" dirty="0" err="1">
                <a:solidFill>
                  <a:srgbClr val="C00000"/>
                </a:solidFill>
              </a:rPr>
              <a:t>Twee-zijdige</a:t>
            </a:r>
            <a:r>
              <a:rPr lang="nl-NL" b="1" dirty="0">
                <a:solidFill>
                  <a:srgbClr val="C00000"/>
                </a:solidFill>
              </a:rPr>
              <a:t> toets</a:t>
            </a:r>
          </a:p>
          <a:p>
            <a:pPr algn="ctr"/>
            <a:endParaRPr lang="nl-NL" b="1" dirty="0">
              <a:solidFill>
                <a:srgbClr val="C00000"/>
              </a:solidFill>
            </a:endParaRPr>
          </a:p>
          <a:p>
            <a:pPr algn="ctr"/>
            <a:r>
              <a:rPr lang="nl-NL" b="1" i="1" dirty="0">
                <a:solidFill>
                  <a:srgbClr val="C00000"/>
                </a:solidFill>
              </a:rPr>
              <a:t>t</a:t>
            </a:r>
            <a:r>
              <a:rPr lang="nl-NL" b="1" dirty="0">
                <a:solidFill>
                  <a:srgbClr val="C00000"/>
                </a:solidFill>
              </a:rPr>
              <a:t>-waarde 3,84</a:t>
            </a:r>
          </a:p>
          <a:p>
            <a:pPr algn="ctr"/>
            <a:endParaRPr lang="nl-NL" b="1" dirty="0">
              <a:solidFill>
                <a:srgbClr val="C00000"/>
              </a:solidFill>
            </a:endParaRPr>
          </a:p>
          <a:p>
            <a:pPr algn="ctr"/>
            <a:r>
              <a:rPr lang="nl-NL" b="1" dirty="0">
                <a:solidFill>
                  <a:srgbClr val="C00000"/>
                </a:solidFill>
              </a:rPr>
              <a:t>9 </a:t>
            </a:r>
            <a:r>
              <a:rPr lang="nl-NL" b="1" i="1" dirty="0" err="1">
                <a:solidFill>
                  <a:srgbClr val="C00000"/>
                </a:solidFill>
              </a:rPr>
              <a:t>df</a:t>
            </a:r>
            <a:endParaRPr lang="nl-NL" b="1" i="1" dirty="0">
              <a:solidFill>
                <a:srgbClr val="C00000"/>
              </a:solidFill>
            </a:endParaRPr>
          </a:p>
          <a:p>
            <a:pPr algn="ctr"/>
            <a:endParaRPr lang="nl-NL" b="1" i="1" dirty="0">
              <a:solidFill>
                <a:srgbClr val="C00000"/>
              </a:solidFill>
            </a:endParaRPr>
          </a:p>
          <a:p>
            <a:pPr algn="ctr"/>
            <a:r>
              <a:rPr lang="el-GR" b="1" i="1" dirty="0">
                <a:solidFill>
                  <a:srgbClr val="C00000"/>
                </a:solidFill>
              </a:rPr>
              <a:t>α</a:t>
            </a:r>
            <a:r>
              <a:rPr lang="nl-NL" b="1" i="1" dirty="0">
                <a:solidFill>
                  <a:srgbClr val="C00000"/>
                </a:solidFill>
              </a:rPr>
              <a:t>= 0,05</a:t>
            </a:r>
          </a:p>
          <a:p>
            <a:pPr algn="ctr"/>
            <a:endParaRPr lang="nl-NL" b="1" i="1" dirty="0">
              <a:solidFill>
                <a:srgbClr val="C00000"/>
              </a:solidFill>
            </a:endParaRPr>
          </a:p>
          <a:p>
            <a:pPr algn="ctr"/>
            <a:r>
              <a:rPr lang="nl-NL" b="1" i="1" dirty="0">
                <a:solidFill>
                  <a:srgbClr val="C00000"/>
                </a:solidFill>
              </a:rPr>
              <a:t>p-waarde ??</a:t>
            </a:r>
          </a:p>
          <a:p>
            <a:pPr algn="ctr"/>
            <a:endParaRPr lang="nl-NL" i="1" dirty="0"/>
          </a:p>
          <a:p>
            <a:pPr algn="ctr"/>
            <a:r>
              <a:rPr lang="nl-NL" b="1" i="1" dirty="0">
                <a:highlight>
                  <a:srgbClr val="FFFF00"/>
                </a:highlight>
              </a:rPr>
              <a:t>KIJK IN DE T_TABEL</a:t>
            </a:r>
          </a:p>
        </p:txBody>
      </p:sp>
    </p:spTree>
    <p:extLst>
      <p:ext uri="{BB962C8B-B14F-4D97-AF65-F5344CB8AC3E}">
        <p14:creationId xmlns:p14="http://schemas.microsoft.com/office/powerpoint/2010/main" val="30840740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35D37-0EB2-6C57-A29F-5940EC3964D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980982-2D63-E246-4F8C-FED0387C15A2}"/>
              </a:ext>
            </a:extLst>
          </p:cNvPr>
          <p:cNvSpPr>
            <a:spLocks noGrp="1"/>
          </p:cNvSpPr>
          <p:nvPr>
            <p:ph type="sldNum" sz="quarter" idx="12"/>
          </p:nvPr>
        </p:nvSpPr>
        <p:spPr/>
        <p:txBody>
          <a:bodyPr/>
          <a:lstStyle/>
          <a:p>
            <a:fld id="{7AE184E0-0BD4-4705-A12B-9B71DDE63301}" type="slidenum">
              <a:rPr lang="en-GB" noProof="0" smtClean="0"/>
              <a:t>31</a:t>
            </a:fld>
            <a:endParaRPr lang="en-GB" noProof="0" dirty="0"/>
          </a:p>
        </p:txBody>
      </p:sp>
      <p:sp>
        <p:nvSpPr>
          <p:cNvPr id="9" name="Content Placeholder 2">
            <a:extLst>
              <a:ext uri="{FF2B5EF4-FFF2-40B4-BE49-F238E27FC236}">
                <a16:creationId xmlns:a16="http://schemas.microsoft.com/office/drawing/2014/main" id="{3455266F-FB6B-2908-89DF-E41F413E782A}"/>
              </a:ext>
            </a:extLst>
          </p:cNvPr>
          <p:cNvSpPr txBox="1">
            <a:spLocks/>
          </p:cNvSpPr>
          <p:nvPr/>
        </p:nvSpPr>
        <p:spPr>
          <a:xfrm>
            <a:off x="10768882" y="255377"/>
            <a:ext cx="2168525" cy="926927"/>
          </a:xfrm>
          <a:prstGeom prst="rect">
            <a:avLst/>
          </a:prstGeom>
        </p:spPr>
        <p:txBody>
          <a:bodyPr/>
          <a:lstStyle>
            <a:lvl1pPr marL="0" indent="0"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1pPr>
            <a:lvl2pPr marL="457200" indent="-360000" algn="l" defTabSz="457200" rtl="0" eaLnBrk="1" latinLnBrk="0" hangingPunct="1">
              <a:lnSpc>
                <a:spcPct val="120000"/>
              </a:lnSpc>
              <a:spcBef>
                <a:spcPts val="0"/>
              </a:spcBef>
              <a:buFont typeface="Arial" panose="020B0604020202020204" pitchFamily="34" charset="0"/>
              <a:buChar char="̶"/>
              <a:tabLst/>
              <a:defRPr sz="4800" kern="1200">
                <a:solidFill>
                  <a:schemeClr val="tx1"/>
                </a:solidFill>
                <a:latin typeface="+mn-lt"/>
                <a:ea typeface="+mn-ea"/>
                <a:cs typeface="+mn-cs"/>
              </a:defRPr>
            </a:lvl2pPr>
            <a:lvl3pPr marL="900113" indent="-458788"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3pPr>
            <a:lvl4pPr marL="1441450" indent="-541338"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4pPr>
            <a:lvl5pPr marL="2600325" indent="-1158875"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r>
              <a:rPr lang="nl-BE" dirty="0"/>
              <a:t>t-tabel</a:t>
            </a:r>
          </a:p>
        </p:txBody>
      </p:sp>
      <p:pic>
        <p:nvPicPr>
          <p:cNvPr id="11" name="Picture 10">
            <a:extLst>
              <a:ext uri="{FF2B5EF4-FFF2-40B4-BE49-F238E27FC236}">
                <a16:creationId xmlns:a16="http://schemas.microsoft.com/office/drawing/2014/main" id="{A8CF10A6-CA28-544F-8ACD-10E530BCF283}"/>
              </a:ext>
            </a:extLst>
          </p:cNvPr>
          <p:cNvPicPr>
            <a:picLocks noChangeAspect="1"/>
          </p:cNvPicPr>
          <p:nvPr/>
        </p:nvPicPr>
        <p:blipFill>
          <a:blip r:embed="rId3"/>
          <a:stretch>
            <a:fillRect/>
          </a:stretch>
        </p:blipFill>
        <p:spPr>
          <a:xfrm>
            <a:off x="13284200" y="285608"/>
            <a:ext cx="3876675" cy="962025"/>
          </a:xfrm>
          <a:prstGeom prst="rect">
            <a:avLst/>
          </a:prstGeom>
        </p:spPr>
      </p:pic>
      <p:pic>
        <p:nvPicPr>
          <p:cNvPr id="4" name="Afbeelding 3">
            <a:extLst>
              <a:ext uri="{FF2B5EF4-FFF2-40B4-BE49-F238E27FC236}">
                <a16:creationId xmlns:a16="http://schemas.microsoft.com/office/drawing/2014/main" id="{CD36BA0D-3B28-8BB2-716B-CDF545F3F929}"/>
              </a:ext>
            </a:extLst>
          </p:cNvPr>
          <p:cNvPicPr>
            <a:picLocks noChangeAspect="1"/>
          </p:cNvPicPr>
          <p:nvPr/>
        </p:nvPicPr>
        <p:blipFill>
          <a:blip r:embed="rId4"/>
          <a:stretch>
            <a:fillRect/>
          </a:stretch>
        </p:blipFill>
        <p:spPr>
          <a:xfrm>
            <a:off x="13200819" y="1406492"/>
            <a:ext cx="3960056" cy="8347108"/>
          </a:xfrm>
          <a:prstGeom prst="rect">
            <a:avLst/>
          </a:prstGeom>
        </p:spPr>
      </p:pic>
      <p:pic>
        <p:nvPicPr>
          <p:cNvPr id="6" name="Afbeelding 5" descr="Afbeelding met tekst, schermopname&#10;&#10;Automatisch gegenereerde beschrijving">
            <a:extLst>
              <a:ext uri="{FF2B5EF4-FFF2-40B4-BE49-F238E27FC236}">
                <a16:creationId xmlns:a16="http://schemas.microsoft.com/office/drawing/2014/main" id="{66CFC845-29A8-8385-4B38-392E47F5CA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393" y="2311499"/>
            <a:ext cx="12782014" cy="4574417"/>
          </a:xfrm>
          <a:prstGeom prst="rect">
            <a:avLst/>
          </a:prstGeom>
        </p:spPr>
      </p:pic>
      <p:sp>
        <p:nvSpPr>
          <p:cNvPr id="7" name="Ovaal 8">
            <a:extLst>
              <a:ext uri="{FF2B5EF4-FFF2-40B4-BE49-F238E27FC236}">
                <a16:creationId xmlns:a16="http://schemas.microsoft.com/office/drawing/2014/main" id="{241708F1-FCA2-C5AC-4B94-BB381B999C98}"/>
              </a:ext>
            </a:extLst>
          </p:cNvPr>
          <p:cNvSpPr/>
          <p:nvPr/>
        </p:nvSpPr>
        <p:spPr>
          <a:xfrm>
            <a:off x="930441" y="6426943"/>
            <a:ext cx="578109" cy="583456"/>
          </a:xfrm>
          <a:prstGeom prst="ellipse">
            <a:avLst/>
          </a:prstGeom>
          <a:noFill/>
          <a:ln w="38100"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nl-BE"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 name="Ovaal 8">
            <a:extLst>
              <a:ext uri="{FF2B5EF4-FFF2-40B4-BE49-F238E27FC236}">
                <a16:creationId xmlns:a16="http://schemas.microsoft.com/office/drawing/2014/main" id="{8F24FFBA-4B06-3E2B-D17A-CBDC1303EB6E}"/>
              </a:ext>
            </a:extLst>
          </p:cNvPr>
          <p:cNvSpPr/>
          <p:nvPr/>
        </p:nvSpPr>
        <p:spPr>
          <a:xfrm>
            <a:off x="8795701" y="6426943"/>
            <a:ext cx="749351" cy="583456"/>
          </a:xfrm>
          <a:prstGeom prst="ellipse">
            <a:avLst/>
          </a:prstGeom>
          <a:noFill/>
          <a:ln w="38100"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nl-BE"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Ovaal 8">
            <a:extLst>
              <a:ext uri="{FF2B5EF4-FFF2-40B4-BE49-F238E27FC236}">
                <a16:creationId xmlns:a16="http://schemas.microsoft.com/office/drawing/2014/main" id="{FCD36BF2-5169-8F5C-72DD-DCA3CE8DD331}"/>
              </a:ext>
            </a:extLst>
          </p:cNvPr>
          <p:cNvSpPr/>
          <p:nvPr/>
        </p:nvSpPr>
        <p:spPr>
          <a:xfrm>
            <a:off x="8803721" y="3034929"/>
            <a:ext cx="749351" cy="583456"/>
          </a:xfrm>
          <a:prstGeom prst="ellipse">
            <a:avLst/>
          </a:prstGeom>
          <a:noFill/>
          <a:ln w="38100"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nl-BE" sz="1400" b="0" i="0" u="none" strike="noStrike" kern="0" cap="none" spc="0" normalizeH="0" baseline="0" noProof="0">
              <a:ln>
                <a:no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7628797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A7832BF3-2286-4ACC-AD2B-5D7CFC84CFBE}"/>
              </a:ext>
            </a:extLst>
          </p:cNvPr>
          <p:cNvPicPr>
            <a:picLocks noChangeAspect="1"/>
          </p:cNvPicPr>
          <p:nvPr/>
        </p:nvPicPr>
        <p:blipFill>
          <a:blip r:embed="rId3"/>
          <a:stretch>
            <a:fillRect/>
          </a:stretch>
        </p:blipFill>
        <p:spPr>
          <a:xfrm>
            <a:off x="5754956" y="4586041"/>
            <a:ext cx="9306058" cy="2829872"/>
          </a:xfrm>
          <a:prstGeom prst="rect">
            <a:avLst/>
          </a:prstGeom>
        </p:spPr>
      </p:pic>
      <p:sp>
        <p:nvSpPr>
          <p:cNvPr id="2" name="Titel 1">
            <a:extLst>
              <a:ext uri="{FF2B5EF4-FFF2-40B4-BE49-F238E27FC236}">
                <a16:creationId xmlns:a16="http://schemas.microsoft.com/office/drawing/2014/main" id="{4874CDF1-BD5F-42FA-B668-6B9250439E99}"/>
              </a:ext>
            </a:extLst>
          </p:cNvPr>
          <p:cNvSpPr>
            <a:spLocks noGrp="1"/>
          </p:cNvSpPr>
          <p:nvPr>
            <p:ph type="title"/>
          </p:nvPr>
        </p:nvSpPr>
        <p:spPr/>
        <p:txBody>
          <a:bodyPr/>
          <a:lstStyle/>
          <a:p>
            <a:r>
              <a:rPr lang="nl-BE" dirty="0"/>
              <a:t>Onafhankelijke t-toets</a:t>
            </a:r>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1281BCCB-06CC-4D5B-95B4-561107E26321}"/>
                  </a:ext>
                </a:extLst>
              </p:cNvPr>
              <p:cNvSpPr>
                <a:spLocks noGrp="1"/>
              </p:cNvSpPr>
              <p:nvPr>
                <p:ph idx="1"/>
              </p:nvPr>
            </p:nvSpPr>
            <p:spPr>
              <a:xfrm>
                <a:off x="327069" y="1816272"/>
                <a:ext cx="16858641" cy="7640878"/>
              </a:xfrm>
            </p:spPr>
            <p:txBody>
              <a:bodyPr>
                <a:normAutofit lnSpcReduction="10000"/>
              </a:bodyPr>
              <a:lstStyle/>
              <a:p>
                <a:r>
                  <a:rPr lang="nl-BE" dirty="0"/>
                  <a:t>H</a:t>
                </a:r>
                <a:r>
                  <a:rPr lang="nl-BE" baseline="-25000" dirty="0"/>
                  <a:t>0</a:t>
                </a:r>
                <a:r>
                  <a:rPr lang="nl-BE" dirty="0"/>
                  <a:t>: </a:t>
                </a:r>
                <a14:m>
                  <m:oMath xmlns:m="http://schemas.openxmlformats.org/officeDocument/2006/math">
                    <m:acc>
                      <m:accPr>
                        <m:chr m:val="̅"/>
                        <m:ctrlPr>
                          <a:rPr lang="nl-BE" i="1">
                            <a:latin typeface="Cambria Math" panose="02040503050406030204" pitchFamily="18" charset="0"/>
                          </a:rPr>
                        </m:ctrlPr>
                      </m:accPr>
                      <m:e>
                        <m:r>
                          <a:rPr lang="nl-BE" i="1">
                            <a:latin typeface="Cambria Math" panose="02040503050406030204" pitchFamily="18" charset="0"/>
                          </a:rPr>
                          <m:t>𝑋</m:t>
                        </m:r>
                      </m:e>
                    </m:acc>
                  </m:oMath>
                </a14:m>
                <a:r>
                  <a:rPr lang="nl-BE" baseline="-25000" dirty="0"/>
                  <a:t>1 </a:t>
                </a:r>
                <a:r>
                  <a:rPr lang="nl-BE" dirty="0"/>
                  <a:t>- </a:t>
                </a:r>
                <a14:m>
                  <m:oMath xmlns:m="http://schemas.openxmlformats.org/officeDocument/2006/math">
                    <m:acc>
                      <m:accPr>
                        <m:chr m:val="̅"/>
                        <m:ctrlPr>
                          <a:rPr lang="nl-BE" i="1">
                            <a:latin typeface="Cambria Math" panose="02040503050406030204" pitchFamily="18" charset="0"/>
                          </a:rPr>
                        </m:ctrlPr>
                      </m:accPr>
                      <m:e>
                        <m:r>
                          <a:rPr lang="nl-BE" i="1">
                            <a:latin typeface="Cambria Math" panose="02040503050406030204" pitchFamily="18" charset="0"/>
                          </a:rPr>
                          <m:t>𝑋</m:t>
                        </m:r>
                      </m:e>
                    </m:acc>
                  </m:oMath>
                </a14:m>
                <a:r>
                  <a:rPr lang="nl-BE" baseline="-25000" dirty="0"/>
                  <a:t>2</a:t>
                </a:r>
                <a:r>
                  <a:rPr lang="nl-BE" dirty="0"/>
                  <a:t> = 0</a:t>
                </a:r>
                <a:endParaRPr lang="nl-BE" baseline="-25000" dirty="0"/>
              </a:p>
              <a:p>
                <a:pPr lvl="1"/>
                <a:r>
                  <a:rPr lang="nl-BE" dirty="0"/>
                  <a:t>Geen verschil tussen beide leeftijdsgroepen</a:t>
                </a:r>
              </a:p>
              <a:p>
                <a:pPr lvl="1"/>
                <a:r>
                  <a:rPr lang="nl-BE" dirty="0"/>
                  <a:t>Maar bij steekproef nooit exact nul: is het toevallig (H</a:t>
                </a:r>
                <a:r>
                  <a:rPr lang="nl-BE" baseline="-25000" dirty="0"/>
                  <a:t>0</a:t>
                </a:r>
                <a:r>
                  <a:rPr lang="nl-BE" dirty="0"/>
                  <a:t> is waar) of niet (H</a:t>
                </a:r>
                <a:r>
                  <a:rPr lang="nl-BE" baseline="-25000" dirty="0"/>
                  <a:t>0 </a:t>
                </a:r>
                <a:r>
                  <a:rPr lang="nl-BE" dirty="0"/>
                  <a:t>onwaar)?</a:t>
                </a:r>
              </a:p>
              <a:p>
                <a:r>
                  <a:rPr lang="nl-BE" dirty="0">
                    <a:solidFill>
                      <a:srgbClr val="002060"/>
                    </a:solidFill>
                  </a:rPr>
                  <a:t>Toetsingsgrootheid onafhankelijke t-toets berekenen</a:t>
                </a:r>
              </a:p>
              <a:p>
                <a:pPr lvl="1"/>
                <a:r>
                  <a:rPr lang="nl-BE" dirty="0"/>
                  <a:t>t-waarde met </a:t>
                </a:r>
                <a:r>
                  <a:rPr lang="nl-BE" dirty="0" err="1"/>
                  <a:t>s</a:t>
                </a:r>
                <a:r>
                  <a:rPr lang="nl-BE" baseline="-25000" dirty="0" err="1"/>
                  <a:t>p</a:t>
                </a:r>
                <a:r>
                  <a:rPr lang="nl-BE" baseline="-25000" dirty="0"/>
                  <a:t> </a:t>
                </a:r>
                <a:r>
                  <a:rPr lang="nl-BE" dirty="0"/>
                  <a:t>= gepoolde schatter, combinatie van de standaardfouten van beide groepen</a:t>
                </a:r>
              </a:p>
              <a:p>
                <a:pPr lvl="1"/>
                <a:endParaRPr lang="nl-BE" dirty="0"/>
              </a:p>
              <a:p>
                <a:pPr lvl="1"/>
                <a:endParaRPr lang="nl-BE" dirty="0"/>
              </a:p>
              <a:p>
                <a:pPr lvl="1"/>
                <a:endParaRPr lang="nl-BE" dirty="0"/>
              </a:p>
              <a:p>
                <a:pPr lvl="1"/>
                <a:endParaRPr lang="nl-BE" dirty="0"/>
              </a:p>
              <a:p>
                <a:pPr lvl="1"/>
                <a:r>
                  <a:rPr lang="nl-BE" b="1" i="1" dirty="0">
                    <a:solidFill>
                      <a:srgbClr val="C00000"/>
                    </a:solidFill>
                  </a:rPr>
                  <a:t>p</a:t>
                </a:r>
                <a:r>
                  <a:rPr lang="nl-BE" b="1" dirty="0">
                    <a:solidFill>
                      <a:srgbClr val="C00000"/>
                    </a:solidFill>
                  </a:rPr>
                  <a:t>-waarde bepalen via </a:t>
                </a:r>
                <a:r>
                  <a:rPr lang="nl-BE" b="1" i="1" dirty="0">
                    <a:solidFill>
                      <a:srgbClr val="C00000"/>
                    </a:solidFill>
                  </a:rPr>
                  <a:t>t</a:t>
                </a:r>
                <a:r>
                  <a:rPr lang="nl-BE" b="1" dirty="0">
                    <a:solidFill>
                      <a:srgbClr val="C00000"/>
                    </a:solidFill>
                  </a:rPr>
                  <a:t>-tabel</a:t>
                </a:r>
              </a:p>
              <a:p>
                <a:pPr lvl="2"/>
                <a:r>
                  <a:rPr lang="nl-BE" b="1" i="1" dirty="0">
                    <a:solidFill>
                      <a:srgbClr val="C00000"/>
                    </a:solidFill>
                  </a:rPr>
                  <a:t>p</a:t>
                </a:r>
                <a:r>
                  <a:rPr lang="nl-BE" b="1" dirty="0">
                    <a:solidFill>
                      <a:srgbClr val="C00000"/>
                    </a:solidFill>
                  </a:rPr>
                  <a:t> &lt; </a:t>
                </a:r>
                <a14:m>
                  <m:oMath xmlns:m="http://schemas.openxmlformats.org/officeDocument/2006/math">
                    <m:r>
                      <a:rPr lang="nl-BE" b="1" i="1" smtClean="0">
                        <a:solidFill>
                          <a:srgbClr val="C00000"/>
                        </a:solidFill>
                        <a:latin typeface="Cambria Math" panose="02040503050406030204" pitchFamily="18" charset="0"/>
                        <a:ea typeface="Cambria Math" panose="02040503050406030204" pitchFamily="18" charset="0"/>
                      </a:rPr>
                      <m:t>𝜶</m:t>
                    </m:r>
                  </m:oMath>
                </a14:m>
                <a:r>
                  <a:rPr lang="nl-BE" b="1" dirty="0">
                    <a:solidFill>
                      <a:srgbClr val="C00000"/>
                    </a:solidFill>
                  </a:rPr>
                  <a:t>: H</a:t>
                </a:r>
                <a:r>
                  <a:rPr lang="nl-BE" b="1" baseline="-25000" dirty="0">
                    <a:solidFill>
                      <a:srgbClr val="C00000"/>
                    </a:solidFill>
                  </a:rPr>
                  <a:t>0</a:t>
                </a:r>
                <a:r>
                  <a:rPr lang="nl-BE" b="1" dirty="0">
                    <a:solidFill>
                      <a:srgbClr val="C00000"/>
                    </a:solidFill>
                  </a:rPr>
                  <a:t> onwaar</a:t>
                </a:r>
              </a:p>
              <a:p>
                <a:pPr marL="1778400" lvl="3" indent="0">
                  <a:buNone/>
                </a:pPr>
                <a:r>
                  <a:rPr lang="nl-BE" b="1" dirty="0">
                    <a:solidFill>
                      <a:srgbClr val="C00000"/>
                    </a:solidFill>
                  </a:rPr>
                  <a:t>= Significant verschil in aantal uren schermtijd tussen beide leeftijdsgroepen</a:t>
                </a:r>
              </a:p>
              <a:p>
                <a:pPr lvl="1"/>
                <a:r>
                  <a:rPr lang="nl-BE" dirty="0">
                    <a:highlight>
                      <a:srgbClr val="FFFF00"/>
                    </a:highlight>
                  </a:rPr>
                  <a:t>Kijk ook naar maat van effectgrootte bij significante verschillen!</a:t>
                </a:r>
              </a:p>
              <a:p>
                <a:pPr lvl="1"/>
                <a:endParaRPr lang="nl-BE" dirty="0"/>
              </a:p>
            </p:txBody>
          </p:sp>
        </mc:Choice>
        <mc:Fallback xmlns="">
          <p:sp>
            <p:nvSpPr>
              <p:cNvPr id="3" name="Tijdelijke aanduiding voor inhoud 2">
                <a:extLst>
                  <a:ext uri="{FF2B5EF4-FFF2-40B4-BE49-F238E27FC236}">
                    <a16:creationId xmlns:a16="http://schemas.microsoft.com/office/drawing/2014/main" id="{1281BCCB-06CC-4D5B-95B4-561107E26321}"/>
                  </a:ext>
                </a:extLst>
              </p:cNvPr>
              <p:cNvSpPr>
                <a:spLocks noGrp="1" noRot="1" noChangeAspect="1" noMove="1" noResize="1" noEditPoints="1" noAdjustHandles="1" noChangeArrowheads="1" noChangeShapeType="1" noTextEdit="1"/>
              </p:cNvSpPr>
              <p:nvPr>
                <p:ph idx="1"/>
              </p:nvPr>
            </p:nvSpPr>
            <p:spPr>
              <a:xfrm>
                <a:off x="327069" y="1816272"/>
                <a:ext cx="16858641" cy="7640878"/>
              </a:xfrm>
              <a:blipFill>
                <a:blip r:embed="rId4"/>
                <a:stretch>
                  <a:fillRect l="-145" t="-878" b="-1038"/>
                </a:stretch>
              </a:blipFill>
            </p:spPr>
            <p:txBody>
              <a:bodyPr/>
              <a:lstStyle/>
              <a:p>
                <a:r>
                  <a:rPr lang="nl-BE">
                    <a:noFill/>
                  </a:rPr>
                  <a:t> </a:t>
                </a:r>
              </a:p>
            </p:txBody>
          </p:sp>
        </mc:Fallback>
      </mc:AlternateContent>
      <p:sp>
        <p:nvSpPr>
          <p:cNvPr id="4" name="Tijdelijke aanduiding voor dianummer 3">
            <a:extLst>
              <a:ext uri="{FF2B5EF4-FFF2-40B4-BE49-F238E27FC236}">
                <a16:creationId xmlns:a16="http://schemas.microsoft.com/office/drawing/2014/main" id="{E88DE076-0115-4BDE-8C3A-E4917213DDDB}"/>
              </a:ext>
            </a:extLst>
          </p:cNvPr>
          <p:cNvSpPr>
            <a:spLocks noGrp="1"/>
          </p:cNvSpPr>
          <p:nvPr>
            <p:ph type="sldNum" sz="quarter" idx="12"/>
          </p:nvPr>
        </p:nvSpPr>
        <p:spPr/>
        <p:txBody>
          <a:bodyPr/>
          <a:lstStyle/>
          <a:p>
            <a:fld id="{7AE184E0-0BD4-4705-A12B-9B71DDE63301}" type="slidenum">
              <a:rPr lang="en-GB" noProof="0" smtClean="0"/>
              <a:t>32</a:t>
            </a:fld>
            <a:endParaRPr lang="en-GB" noProof="0" dirty="0"/>
          </a:p>
        </p:txBody>
      </p:sp>
    </p:spTree>
    <p:extLst>
      <p:ext uri="{BB962C8B-B14F-4D97-AF65-F5344CB8AC3E}">
        <p14:creationId xmlns:p14="http://schemas.microsoft.com/office/powerpoint/2010/main" val="6310986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D84EA-65E5-4D3B-A97D-D5BFCA711816}"/>
              </a:ext>
            </a:extLst>
          </p:cNvPr>
          <p:cNvSpPr>
            <a:spLocks noGrp="1"/>
          </p:cNvSpPr>
          <p:nvPr>
            <p:ph type="title"/>
          </p:nvPr>
        </p:nvSpPr>
        <p:spPr/>
        <p:txBody>
          <a:bodyPr/>
          <a:lstStyle/>
          <a:p>
            <a:r>
              <a:rPr lang="nl-BE" dirty="0"/>
              <a:t>Onafhankelijke t-toets</a:t>
            </a:r>
          </a:p>
        </p:txBody>
      </p:sp>
      <p:sp>
        <p:nvSpPr>
          <p:cNvPr id="4" name="Tijdelijke aanduiding voor dianummer 3">
            <a:extLst>
              <a:ext uri="{FF2B5EF4-FFF2-40B4-BE49-F238E27FC236}">
                <a16:creationId xmlns:a16="http://schemas.microsoft.com/office/drawing/2014/main" id="{CAD7EB85-A5B1-4478-B2A0-690BBF25C22F}"/>
              </a:ext>
            </a:extLst>
          </p:cNvPr>
          <p:cNvSpPr>
            <a:spLocks noGrp="1"/>
          </p:cNvSpPr>
          <p:nvPr>
            <p:ph type="sldNum" sz="quarter" idx="12"/>
          </p:nvPr>
        </p:nvSpPr>
        <p:spPr/>
        <p:txBody>
          <a:bodyPr/>
          <a:lstStyle/>
          <a:p>
            <a:fld id="{7AE184E0-0BD4-4705-A12B-9B71DDE63301}" type="slidenum">
              <a:rPr lang="en-GB" noProof="0" smtClean="0"/>
              <a:t>33</a:t>
            </a:fld>
            <a:endParaRPr lang="en-GB" noProof="0" dirty="0"/>
          </a:p>
        </p:txBody>
      </p:sp>
      <p:pic>
        <p:nvPicPr>
          <p:cNvPr id="7" name="Tijdelijke aanduiding voor inhoud 6">
            <a:extLst>
              <a:ext uri="{FF2B5EF4-FFF2-40B4-BE49-F238E27FC236}">
                <a16:creationId xmlns:a16="http://schemas.microsoft.com/office/drawing/2014/main" id="{B3A14BEC-036C-43DB-968C-F3096C3229EC}"/>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13362385" y="6272554"/>
            <a:ext cx="3362385" cy="3362385"/>
          </a:xfrm>
        </p:spPr>
      </p:pic>
      <p:sp>
        <p:nvSpPr>
          <p:cNvPr id="3" name="Tijdelijke aanduiding voor inhoud 2">
            <a:extLst>
              <a:ext uri="{FF2B5EF4-FFF2-40B4-BE49-F238E27FC236}">
                <a16:creationId xmlns:a16="http://schemas.microsoft.com/office/drawing/2014/main" id="{3BE7A5A1-E7E7-43C6-9C7C-991AA9241244}"/>
              </a:ext>
            </a:extLst>
          </p:cNvPr>
          <p:cNvSpPr>
            <a:spLocks noGrp="1"/>
          </p:cNvSpPr>
          <p:nvPr>
            <p:ph idx="1"/>
          </p:nvPr>
        </p:nvSpPr>
        <p:spPr>
          <a:xfrm>
            <a:off x="327069" y="1816273"/>
            <a:ext cx="16858641" cy="6864264"/>
          </a:xfrm>
        </p:spPr>
        <p:txBody>
          <a:bodyPr>
            <a:normAutofit/>
          </a:bodyPr>
          <a:lstStyle/>
          <a:p>
            <a:r>
              <a:rPr lang="nl-BE" b="1" dirty="0">
                <a:solidFill>
                  <a:srgbClr val="C00000"/>
                </a:solidFill>
              </a:rPr>
              <a:t>Bv. 	</a:t>
            </a:r>
            <a:r>
              <a:rPr lang="nl-BE" b="1" i="1" dirty="0">
                <a:solidFill>
                  <a:srgbClr val="C00000"/>
                </a:solidFill>
              </a:rPr>
              <a:t>Is er een verschil tussen mannen en vrouwen op vlak van eenzaamheid (metrisch) tijdens de eerste lockdownperiode? </a:t>
            </a:r>
            <a:r>
              <a:rPr lang="nl-BE" b="1" dirty="0">
                <a:solidFill>
                  <a:srgbClr val="C00000"/>
                </a:solidFill>
              </a:rPr>
              <a:t>(DATA_WAVE1_CenW.sav)</a:t>
            </a:r>
          </a:p>
          <a:p>
            <a:r>
              <a:rPr lang="nl-BE" b="1" dirty="0"/>
              <a:t>Stap 1. </a:t>
            </a:r>
            <a:r>
              <a:rPr lang="nl-BE" dirty="0"/>
              <a:t>Kiezen van juiste analysemethode</a:t>
            </a:r>
          </a:p>
          <a:p>
            <a:pPr marL="1234350" lvl="1" indent="-514350">
              <a:buFont typeface="+mj-lt"/>
              <a:buAutoNum type="arabicPeriod"/>
            </a:pPr>
            <a:r>
              <a:rPr lang="nl-BE" b="1" dirty="0"/>
              <a:t>Hoeveel variabelen?</a:t>
            </a:r>
            <a:endParaRPr lang="nl-BE" dirty="0"/>
          </a:p>
          <a:p>
            <a:pPr lvl="2"/>
            <a:r>
              <a:rPr lang="nl-BE" dirty="0">
                <a:solidFill>
                  <a:srgbClr val="C00000"/>
                </a:solidFill>
              </a:rPr>
              <a:t>Twee variabelen</a:t>
            </a:r>
          </a:p>
          <a:p>
            <a:pPr marL="1234350" lvl="1" indent="-514350">
              <a:buFont typeface="+mj-lt"/>
              <a:buAutoNum type="arabicPeriod"/>
            </a:pPr>
            <a:r>
              <a:rPr lang="nl-BE" b="1" dirty="0"/>
              <a:t>Welk meetniveau?</a:t>
            </a:r>
            <a:endParaRPr lang="nl-BE" dirty="0"/>
          </a:p>
          <a:p>
            <a:pPr lvl="2"/>
            <a:r>
              <a:rPr lang="nl-BE" dirty="0">
                <a:solidFill>
                  <a:srgbClr val="C00000"/>
                </a:solidFill>
              </a:rPr>
              <a:t>Geslacht: nominaal, twee categorieën</a:t>
            </a:r>
          </a:p>
          <a:p>
            <a:pPr lvl="2"/>
            <a:r>
              <a:rPr lang="nl-BE" dirty="0">
                <a:solidFill>
                  <a:srgbClr val="C00000"/>
                </a:solidFill>
              </a:rPr>
              <a:t>Eenzaamheid: metrisch, bestaande uit vier ordinale schaalitems </a:t>
            </a:r>
            <a:br>
              <a:rPr lang="nl-BE" dirty="0">
                <a:solidFill>
                  <a:srgbClr val="C00000"/>
                </a:solidFill>
              </a:rPr>
            </a:br>
            <a:r>
              <a:rPr lang="nl-BE" dirty="0">
                <a:solidFill>
                  <a:srgbClr val="C00000"/>
                </a:solidFill>
              </a:rPr>
              <a:t>(‘W1_Eenz1’ t.e.m. ‘W1_Eenz4’)</a:t>
            </a:r>
          </a:p>
          <a:p>
            <a:pPr marL="1234350" lvl="1" indent="-514350">
              <a:buFont typeface="+mj-lt"/>
              <a:buAutoNum type="arabicPeriod"/>
            </a:pPr>
            <a:r>
              <a:rPr lang="nl-BE" b="1" dirty="0"/>
              <a:t>Welke rol?</a:t>
            </a:r>
            <a:endParaRPr lang="nl-BE" dirty="0"/>
          </a:p>
          <a:p>
            <a:pPr lvl="2"/>
            <a:r>
              <a:rPr lang="nl-BE" dirty="0">
                <a:solidFill>
                  <a:srgbClr val="C00000"/>
                </a:solidFill>
              </a:rPr>
              <a:t>Geslacht: onafhankelijke variabele</a:t>
            </a:r>
          </a:p>
          <a:p>
            <a:pPr lvl="2"/>
            <a:r>
              <a:rPr lang="nl-BE" dirty="0">
                <a:solidFill>
                  <a:srgbClr val="C00000"/>
                </a:solidFill>
              </a:rPr>
              <a:t>Eenzaamheid: afhankelijke variabele</a:t>
            </a:r>
            <a:endParaRPr lang="nl-BE" b="1" dirty="0">
              <a:solidFill>
                <a:srgbClr val="C00000"/>
              </a:solidFill>
            </a:endParaRPr>
          </a:p>
          <a:p>
            <a:endParaRPr lang="nl-BE" dirty="0"/>
          </a:p>
          <a:p>
            <a:pPr marL="86400" indent="0">
              <a:buNone/>
            </a:pPr>
            <a:endParaRPr lang="nl-BE" b="1" dirty="0"/>
          </a:p>
        </p:txBody>
      </p:sp>
    </p:spTree>
    <p:extLst>
      <p:ext uri="{BB962C8B-B14F-4D97-AF65-F5344CB8AC3E}">
        <p14:creationId xmlns:p14="http://schemas.microsoft.com/office/powerpoint/2010/main" val="28471260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 name="TextBox 89">
            <a:extLst>
              <a:ext uri="{FF2B5EF4-FFF2-40B4-BE49-F238E27FC236}">
                <a16:creationId xmlns:a16="http://schemas.microsoft.com/office/drawing/2014/main" id="{8F08DB32-3106-4977-857B-5BD70495575B}"/>
              </a:ext>
            </a:extLst>
          </p:cNvPr>
          <p:cNvSpPr txBox="1"/>
          <p:nvPr/>
        </p:nvSpPr>
        <p:spPr>
          <a:xfrm>
            <a:off x="10371171" y="195357"/>
            <a:ext cx="1651930" cy="67095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Bij categorische OV: gelijkaardige of verschillende respondenten in verschillende categorieën??</a:t>
            </a:r>
          </a:p>
        </p:txBody>
      </p:sp>
      <p:sp>
        <p:nvSpPr>
          <p:cNvPr id="245" name="Title 1">
            <a:extLst>
              <a:ext uri="{FF2B5EF4-FFF2-40B4-BE49-F238E27FC236}">
                <a16:creationId xmlns:a16="http://schemas.microsoft.com/office/drawing/2014/main" id="{18FC5625-A36C-4539-B58D-A6C810CAD8CC}"/>
              </a:ext>
            </a:extLst>
          </p:cNvPr>
          <p:cNvSpPr>
            <a:spLocks noGrp="1"/>
          </p:cNvSpPr>
          <p:nvPr>
            <p:ph type="title"/>
          </p:nvPr>
        </p:nvSpPr>
        <p:spPr>
          <a:xfrm>
            <a:off x="2656227" y="9026885"/>
            <a:ext cx="12026222" cy="747445"/>
          </a:xfrm>
        </p:spPr>
        <p:txBody>
          <a:bodyPr/>
          <a:lstStyle/>
          <a:p>
            <a:pPr algn="ctr"/>
            <a:r>
              <a:rPr lang="nl-BE" dirty="0">
                <a:solidFill>
                  <a:srgbClr val="002060"/>
                </a:solidFill>
              </a:rPr>
              <a:t>Welke analysetechniek gebruik ik?</a:t>
            </a:r>
          </a:p>
        </p:txBody>
      </p:sp>
      <p:sp>
        <p:nvSpPr>
          <p:cNvPr id="4" name="Slide Number Placeholder 3">
            <a:extLst>
              <a:ext uri="{FF2B5EF4-FFF2-40B4-BE49-F238E27FC236}">
                <a16:creationId xmlns:a16="http://schemas.microsoft.com/office/drawing/2014/main" id="{4B964762-09BF-4771-95D5-61DE9B768E24}"/>
              </a:ext>
            </a:extLst>
          </p:cNvPr>
          <p:cNvSpPr>
            <a:spLocks noGrp="1"/>
          </p:cNvSpPr>
          <p:nvPr>
            <p:ph type="sldNum" sz="quarter" idx="12"/>
          </p:nvPr>
        </p:nvSpPr>
        <p:spPr>
          <a:xfrm>
            <a:off x="14669331" y="8161967"/>
            <a:ext cx="797801" cy="449396"/>
          </a:xfrm>
        </p:spPr>
        <p:txBody>
          <a:bodyPr/>
          <a:lstStyle/>
          <a:p>
            <a:pPr defTabSz="476448"/>
            <a:fld id="{7AE184E0-0BD4-4705-A12B-9B71DDE63301}" type="slidenum">
              <a:rPr lang="en-GB">
                <a:solidFill>
                  <a:prstClr val="black">
                    <a:tint val="75000"/>
                  </a:prstClr>
                </a:solidFill>
                <a:latin typeface="Calibri" panose="020F0502020204030204"/>
              </a:rPr>
              <a:pPr defTabSz="476448"/>
              <a:t>34</a:t>
            </a:fld>
            <a:endParaRPr lang="en-GB" dirty="0">
              <a:solidFill>
                <a:prstClr val="black">
                  <a:tint val="75000"/>
                </a:prstClr>
              </a:solidFill>
              <a:latin typeface="Calibri" panose="020F0502020204030204"/>
            </a:endParaRPr>
          </a:p>
        </p:txBody>
      </p:sp>
      <p:sp>
        <p:nvSpPr>
          <p:cNvPr id="6" name="TextBox 5">
            <a:extLst>
              <a:ext uri="{FF2B5EF4-FFF2-40B4-BE49-F238E27FC236}">
                <a16:creationId xmlns:a16="http://schemas.microsoft.com/office/drawing/2014/main" id="{5081C82A-D336-47CA-AEFF-D561E49493D1}"/>
              </a:ext>
            </a:extLst>
          </p:cNvPr>
          <p:cNvSpPr txBox="1"/>
          <p:nvPr/>
        </p:nvSpPr>
        <p:spPr>
          <a:xfrm>
            <a:off x="1342991" y="435145"/>
            <a:ext cx="1347127"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Aantal </a:t>
            </a:r>
          </a:p>
          <a:p>
            <a:pPr algn="ctr" defTabSz="476448"/>
            <a:r>
              <a:rPr lang="nl-BE" sz="940" dirty="0">
                <a:solidFill>
                  <a:prstClr val="black"/>
                </a:solidFill>
                <a:latin typeface="Calibri" panose="020F0502020204030204"/>
              </a:rPr>
              <a:t>afhankelijke variabelen</a:t>
            </a:r>
          </a:p>
        </p:txBody>
      </p:sp>
      <p:sp>
        <p:nvSpPr>
          <p:cNvPr id="7" name="TextBox 6">
            <a:extLst>
              <a:ext uri="{FF2B5EF4-FFF2-40B4-BE49-F238E27FC236}">
                <a16:creationId xmlns:a16="http://schemas.microsoft.com/office/drawing/2014/main" id="{5265D672-A626-415A-8295-202B4868868B}"/>
              </a:ext>
            </a:extLst>
          </p:cNvPr>
          <p:cNvSpPr txBox="1"/>
          <p:nvPr/>
        </p:nvSpPr>
        <p:spPr>
          <a:xfrm>
            <a:off x="2844203" y="433107"/>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Meetniveau afhankelijke variabele</a:t>
            </a:r>
          </a:p>
        </p:txBody>
      </p:sp>
      <p:sp>
        <p:nvSpPr>
          <p:cNvPr id="8" name="TextBox 7">
            <a:extLst>
              <a:ext uri="{FF2B5EF4-FFF2-40B4-BE49-F238E27FC236}">
                <a16:creationId xmlns:a16="http://schemas.microsoft.com/office/drawing/2014/main" id="{8F4600DD-4393-466B-BEEB-882B3DA6D4B5}"/>
              </a:ext>
            </a:extLst>
          </p:cNvPr>
          <p:cNvSpPr txBox="1"/>
          <p:nvPr/>
        </p:nvSpPr>
        <p:spPr>
          <a:xfrm>
            <a:off x="4189920" y="435623"/>
            <a:ext cx="1610372"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Aantal</a:t>
            </a:r>
          </a:p>
          <a:p>
            <a:pPr algn="ctr" defTabSz="476448"/>
            <a:r>
              <a:rPr lang="nl-BE" sz="940" dirty="0">
                <a:solidFill>
                  <a:prstClr val="black"/>
                </a:solidFill>
                <a:latin typeface="Calibri" panose="020F0502020204030204"/>
              </a:rPr>
              <a:t> onafhankelijke variabelen</a:t>
            </a:r>
          </a:p>
        </p:txBody>
      </p:sp>
      <p:sp>
        <p:nvSpPr>
          <p:cNvPr id="9" name="TextBox 8">
            <a:extLst>
              <a:ext uri="{FF2B5EF4-FFF2-40B4-BE49-F238E27FC236}">
                <a16:creationId xmlns:a16="http://schemas.microsoft.com/office/drawing/2014/main" id="{5F1F5C02-EFE6-49F0-A75F-AE1104AC7DEC}"/>
              </a:ext>
            </a:extLst>
          </p:cNvPr>
          <p:cNvSpPr txBox="1"/>
          <p:nvPr/>
        </p:nvSpPr>
        <p:spPr>
          <a:xfrm>
            <a:off x="5848391" y="433657"/>
            <a:ext cx="1483674"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Meetniveau onafhankelijke variabelen</a:t>
            </a:r>
          </a:p>
        </p:txBody>
      </p:sp>
      <p:sp>
        <p:nvSpPr>
          <p:cNvPr id="10" name="TextBox 9">
            <a:extLst>
              <a:ext uri="{FF2B5EF4-FFF2-40B4-BE49-F238E27FC236}">
                <a16:creationId xmlns:a16="http://schemas.microsoft.com/office/drawing/2014/main" id="{0CB43338-9162-4955-AC30-7E12E11A5188}"/>
              </a:ext>
            </a:extLst>
          </p:cNvPr>
          <p:cNvSpPr txBox="1"/>
          <p:nvPr/>
        </p:nvSpPr>
        <p:spPr>
          <a:xfrm>
            <a:off x="8860409" y="437468"/>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Bij categorische OV: hoeveel categorieën?</a:t>
            </a:r>
          </a:p>
        </p:txBody>
      </p:sp>
      <p:sp>
        <p:nvSpPr>
          <p:cNvPr id="11" name="Rectangle 10">
            <a:extLst>
              <a:ext uri="{FF2B5EF4-FFF2-40B4-BE49-F238E27FC236}">
                <a16:creationId xmlns:a16="http://schemas.microsoft.com/office/drawing/2014/main" id="{21C2167C-EB1A-40E1-A7AB-BDA76FE6C4E3}"/>
              </a:ext>
            </a:extLst>
          </p:cNvPr>
          <p:cNvSpPr/>
          <p:nvPr/>
        </p:nvSpPr>
        <p:spPr>
          <a:xfrm>
            <a:off x="2995293" y="222448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12" name="Rectangle 11">
            <a:extLst>
              <a:ext uri="{FF2B5EF4-FFF2-40B4-BE49-F238E27FC236}">
                <a16:creationId xmlns:a16="http://schemas.microsoft.com/office/drawing/2014/main" id="{9FE4E87F-DA61-4418-8711-7A2A8629B501}"/>
              </a:ext>
            </a:extLst>
          </p:cNvPr>
          <p:cNvSpPr/>
          <p:nvPr/>
        </p:nvSpPr>
        <p:spPr>
          <a:xfrm>
            <a:off x="1494078" y="4006667"/>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cxnSp>
        <p:nvCxnSpPr>
          <p:cNvPr id="13" name="Straight Arrow Connector 12">
            <a:extLst>
              <a:ext uri="{FF2B5EF4-FFF2-40B4-BE49-F238E27FC236}">
                <a16:creationId xmlns:a16="http://schemas.microsoft.com/office/drawing/2014/main" id="{B1FF0BF9-6799-4152-99E5-A549EC4FA225}"/>
              </a:ext>
            </a:extLst>
          </p:cNvPr>
          <p:cNvCxnSpPr>
            <a:cxnSpLocks/>
            <a:stCxn id="12" idx="0"/>
            <a:endCxn id="11" idx="2"/>
          </p:cNvCxnSpPr>
          <p:nvPr/>
        </p:nvCxnSpPr>
        <p:spPr>
          <a:xfrm flipV="1">
            <a:off x="1970469" y="2479100"/>
            <a:ext cx="1501215" cy="1527568"/>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sp>
        <p:nvSpPr>
          <p:cNvPr id="14" name="Rectangle 13">
            <a:extLst>
              <a:ext uri="{FF2B5EF4-FFF2-40B4-BE49-F238E27FC236}">
                <a16:creationId xmlns:a16="http://schemas.microsoft.com/office/drawing/2014/main" id="{E7869E0C-9730-4D00-8A96-446A9BDE609B}"/>
              </a:ext>
            </a:extLst>
          </p:cNvPr>
          <p:cNvSpPr/>
          <p:nvPr/>
        </p:nvSpPr>
        <p:spPr>
          <a:xfrm>
            <a:off x="4498263" y="128896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sp>
        <p:nvSpPr>
          <p:cNvPr id="15" name="Rectangle 14">
            <a:extLst>
              <a:ext uri="{FF2B5EF4-FFF2-40B4-BE49-F238E27FC236}">
                <a16:creationId xmlns:a16="http://schemas.microsoft.com/office/drawing/2014/main" id="{C7DCBE10-8C56-4C40-978C-5BDC51E24E38}"/>
              </a:ext>
            </a:extLst>
          </p:cNvPr>
          <p:cNvSpPr/>
          <p:nvPr/>
        </p:nvSpPr>
        <p:spPr>
          <a:xfrm>
            <a:off x="6010934" y="87570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16" name="Rectangle 15">
            <a:extLst>
              <a:ext uri="{FF2B5EF4-FFF2-40B4-BE49-F238E27FC236}">
                <a16:creationId xmlns:a16="http://schemas.microsoft.com/office/drawing/2014/main" id="{5F750A0F-ABD9-4088-803D-8CBD899DC78A}"/>
              </a:ext>
            </a:extLst>
          </p:cNvPr>
          <p:cNvSpPr/>
          <p:nvPr/>
        </p:nvSpPr>
        <p:spPr>
          <a:xfrm>
            <a:off x="6007897" y="167460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17" name="Rectangle 16">
            <a:extLst>
              <a:ext uri="{FF2B5EF4-FFF2-40B4-BE49-F238E27FC236}">
                <a16:creationId xmlns:a16="http://schemas.microsoft.com/office/drawing/2014/main" id="{6CA60F3F-5936-4C21-A14E-DA2A5BFE407A}"/>
              </a:ext>
            </a:extLst>
          </p:cNvPr>
          <p:cNvSpPr/>
          <p:nvPr/>
        </p:nvSpPr>
        <p:spPr>
          <a:xfrm>
            <a:off x="9011496" y="136268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a:t>
            </a:r>
          </a:p>
        </p:txBody>
      </p:sp>
      <p:sp>
        <p:nvSpPr>
          <p:cNvPr id="18" name="Rectangle 17">
            <a:extLst>
              <a:ext uri="{FF2B5EF4-FFF2-40B4-BE49-F238E27FC236}">
                <a16:creationId xmlns:a16="http://schemas.microsoft.com/office/drawing/2014/main" id="{FBEC190E-C820-4FFB-9E78-A5F4E73A160A}"/>
              </a:ext>
            </a:extLst>
          </p:cNvPr>
          <p:cNvSpPr/>
          <p:nvPr/>
        </p:nvSpPr>
        <p:spPr>
          <a:xfrm>
            <a:off x="9013959" y="212136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Meer dan 2</a:t>
            </a:r>
          </a:p>
        </p:txBody>
      </p:sp>
      <p:sp>
        <p:nvSpPr>
          <p:cNvPr id="19" name="Rectangle 18">
            <a:extLst>
              <a:ext uri="{FF2B5EF4-FFF2-40B4-BE49-F238E27FC236}">
                <a16:creationId xmlns:a16="http://schemas.microsoft.com/office/drawing/2014/main" id="{B2BD1D95-F21A-46CF-A9AE-4A875C58E751}"/>
              </a:ext>
            </a:extLst>
          </p:cNvPr>
          <p:cNvSpPr/>
          <p:nvPr/>
        </p:nvSpPr>
        <p:spPr>
          <a:xfrm>
            <a:off x="10673563" y="118201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20" name="Rectangle 19">
            <a:extLst>
              <a:ext uri="{FF2B5EF4-FFF2-40B4-BE49-F238E27FC236}">
                <a16:creationId xmlns:a16="http://schemas.microsoft.com/office/drawing/2014/main" id="{E66F50B3-4367-436E-9098-123479F8703E}"/>
              </a:ext>
            </a:extLst>
          </p:cNvPr>
          <p:cNvSpPr/>
          <p:nvPr/>
        </p:nvSpPr>
        <p:spPr>
          <a:xfrm>
            <a:off x="10675444" y="156259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21" name="Rectangle 20">
            <a:extLst>
              <a:ext uri="{FF2B5EF4-FFF2-40B4-BE49-F238E27FC236}">
                <a16:creationId xmlns:a16="http://schemas.microsoft.com/office/drawing/2014/main" id="{9BFA3EFB-3D41-49A0-A600-D64D792FC957}"/>
              </a:ext>
            </a:extLst>
          </p:cNvPr>
          <p:cNvSpPr/>
          <p:nvPr/>
        </p:nvSpPr>
        <p:spPr>
          <a:xfrm>
            <a:off x="10673563" y="193774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22" name="Rectangle 21">
            <a:extLst>
              <a:ext uri="{FF2B5EF4-FFF2-40B4-BE49-F238E27FC236}">
                <a16:creationId xmlns:a16="http://schemas.microsoft.com/office/drawing/2014/main" id="{CC6625A1-59D8-4F00-8D49-9ACAE95D6E79}"/>
              </a:ext>
            </a:extLst>
          </p:cNvPr>
          <p:cNvSpPr/>
          <p:nvPr/>
        </p:nvSpPr>
        <p:spPr>
          <a:xfrm>
            <a:off x="10673563" y="230767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23" name="Rectangle 22">
            <a:extLst>
              <a:ext uri="{FF2B5EF4-FFF2-40B4-BE49-F238E27FC236}">
                <a16:creationId xmlns:a16="http://schemas.microsoft.com/office/drawing/2014/main" id="{3CEBAE4C-E952-4701-A588-0E506E9495CA}"/>
              </a:ext>
            </a:extLst>
          </p:cNvPr>
          <p:cNvSpPr/>
          <p:nvPr/>
        </p:nvSpPr>
        <p:spPr>
          <a:xfrm>
            <a:off x="4503197" y="349771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24" name="Rectangle 23">
            <a:extLst>
              <a:ext uri="{FF2B5EF4-FFF2-40B4-BE49-F238E27FC236}">
                <a16:creationId xmlns:a16="http://schemas.microsoft.com/office/drawing/2014/main" id="{93BFC2C9-0AC0-4CB1-8AC9-84CC4C9E8B05}"/>
              </a:ext>
            </a:extLst>
          </p:cNvPr>
          <p:cNvSpPr/>
          <p:nvPr/>
        </p:nvSpPr>
        <p:spPr>
          <a:xfrm>
            <a:off x="6013185" y="273322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25" name="Rectangle 24">
            <a:extLst>
              <a:ext uri="{FF2B5EF4-FFF2-40B4-BE49-F238E27FC236}">
                <a16:creationId xmlns:a16="http://schemas.microsoft.com/office/drawing/2014/main" id="{9146049E-5A0F-4129-980C-EAD1E577B984}"/>
              </a:ext>
            </a:extLst>
          </p:cNvPr>
          <p:cNvSpPr/>
          <p:nvPr/>
        </p:nvSpPr>
        <p:spPr>
          <a:xfrm>
            <a:off x="6012831" y="349408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cxnSp>
        <p:nvCxnSpPr>
          <p:cNvPr id="26" name="Straight Arrow Connector 25">
            <a:extLst>
              <a:ext uri="{FF2B5EF4-FFF2-40B4-BE49-F238E27FC236}">
                <a16:creationId xmlns:a16="http://schemas.microsoft.com/office/drawing/2014/main" id="{C2E40CDE-0509-4980-8ABC-D5E13B4D63EC}"/>
              </a:ext>
            </a:extLst>
          </p:cNvPr>
          <p:cNvCxnSpPr>
            <a:cxnSpLocks/>
            <a:stCxn id="11" idx="3"/>
            <a:endCxn id="14" idx="1"/>
          </p:cNvCxnSpPr>
          <p:nvPr/>
        </p:nvCxnSpPr>
        <p:spPr>
          <a:xfrm flipV="1">
            <a:off x="3948075" y="1416278"/>
            <a:ext cx="550189" cy="935512"/>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63ED7FAA-3E92-40CF-B548-DAEC25B4DEE5}"/>
              </a:ext>
            </a:extLst>
          </p:cNvPr>
          <p:cNvCxnSpPr>
            <a:cxnSpLocks/>
            <a:stCxn id="11" idx="3"/>
            <a:endCxn id="23" idx="1"/>
          </p:cNvCxnSpPr>
          <p:nvPr/>
        </p:nvCxnSpPr>
        <p:spPr>
          <a:xfrm>
            <a:off x="3948075" y="2351790"/>
            <a:ext cx="555122" cy="127323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C049D1A6-52D5-421E-ADBC-D406D68A1E03}"/>
              </a:ext>
            </a:extLst>
          </p:cNvPr>
          <p:cNvCxnSpPr>
            <a:cxnSpLocks/>
            <a:stCxn id="14" idx="3"/>
            <a:endCxn id="15" idx="1"/>
          </p:cNvCxnSpPr>
          <p:nvPr/>
        </p:nvCxnSpPr>
        <p:spPr>
          <a:xfrm flipV="1">
            <a:off x="5451044" y="1003011"/>
            <a:ext cx="559890" cy="41326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B48BBA74-0B02-4E1C-916A-3BF2D95B892A}"/>
              </a:ext>
            </a:extLst>
          </p:cNvPr>
          <p:cNvCxnSpPr>
            <a:cxnSpLocks/>
            <a:stCxn id="14" idx="3"/>
            <a:endCxn id="16" idx="1"/>
          </p:cNvCxnSpPr>
          <p:nvPr/>
        </p:nvCxnSpPr>
        <p:spPr>
          <a:xfrm>
            <a:off x="5451044" y="1416279"/>
            <a:ext cx="556853" cy="385637"/>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5F95BA9C-6341-4AF6-8E4E-20D71A502B91}"/>
              </a:ext>
            </a:extLst>
          </p:cNvPr>
          <p:cNvCxnSpPr>
            <a:cxnSpLocks/>
            <a:stCxn id="15" idx="3"/>
          </p:cNvCxnSpPr>
          <p:nvPr/>
        </p:nvCxnSpPr>
        <p:spPr>
          <a:xfrm flipV="1">
            <a:off x="6963715" y="991078"/>
            <a:ext cx="5230053"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7F2DA6E5-A9D3-4BA4-B370-C8B749981BCA}"/>
              </a:ext>
            </a:extLst>
          </p:cNvPr>
          <p:cNvCxnSpPr>
            <a:cxnSpLocks/>
            <a:stCxn id="16" idx="3"/>
            <a:endCxn id="17" idx="1"/>
          </p:cNvCxnSpPr>
          <p:nvPr/>
        </p:nvCxnSpPr>
        <p:spPr>
          <a:xfrm flipV="1">
            <a:off x="6960679" y="1489995"/>
            <a:ext cx="2050817" cy="311921"/>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2AC0B029-CC19-4668-8F88-D219AD5CA9D4}"/>
              </a:ext>
            </a:extLst>
          </p:cNvPr>
          <p:cNvCxnSpPr>
            <a:cxnSpLocks/>
            <a:stCxn id="16" idx="3"/>
            <a:endCxn id="18" idx="1"/>
          </p:cNvCxnSpPr>
          <p:nvPr/>
        </p:nvCxnSpPr>
        <p:spPr>
          <a:xfrm>
            <a:off x="6960678" y="1801916"/>
            <a:ext cx="2053281" cy="44675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47D6A7D7-9301-4822-B0D1-672E58693E6C}"/>
              </a:ext>
            </a:extLst>
          </p:cNvPr>
          <p:cNvCxnSpPr>
            <a:cxnSpLocks/>
            <a:stCxn id="17" idx="3"/>
            <a:endCxn id="19" idx="1"/>
          </p:cNvCxnSpPr>
          <p:nvPr/>
        </p:nvCxnSpPr>
        <p:spPr>
          <a:xfrm flipV="1">
            <a:off x="9964277" y="1309324"/>
            <a:ext cx="709286" cy="18067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57E46F4F-9CE9-4193-A0A3-AC0BFB0153E3}"/>
              </a:ext>
            </a:extLst>
          </p:cNvPr>
          <p:cNvCxnSpPr>
            <a:cxnSpLocks/>
            <a:stCxn id="17" idx="3"/>
            <a:endCxn id="20" idx="1"/>
          </p:cNvCxnSpPr>
          <p:nvPr/>
        </p:nvCxnSpPr>
        <p:spPr>
          <a:xfrm>
            <a:off x="9964277" y="1489995"/>
            <a:ext cx="711166" cy="199916"/>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8C4F753A-C967-474B-B16D-3D797DCA47BC}"/>
              </a:ext>
            </a:extLst>
          </p:cNvPr>
          <p:cNvCxnSpPr>
            <a:cxnSpLocks/>
            <a:stCxn id="18" idx="3"/>
            <a:endCxn id="21" idx="1"/>
          </p:cNvCxnSpPr>
          <p:nvPr/>
        </p:nvCxnSpPr>
        <p:spPr>
          <a:xfrm flipV="1">
            <a:off x="9966740" y="2065057"/>
            <a:ext cx="706823" cy="18361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95271780-69D1-4B9A-AB0A-50671DFB34D0}"/>
              </a:ext>
            </a:extLst>
          </p:cNvPr>
          <p:cNvCxnSpPr>
            <a:cxnSpLocks/>
            <a:stCxn id="18" idx="3"/>
            <a:endCxn id="22" idx="1"/>
          </p:cNvCxnSpPr>
          <p:nvPr/>
        </p:nvCxnSpPr>
        <p:spPr>
          <a:xfrm>
            <a:off x="9966740" y="2248670"/>
            <a:ext cx="706823" cy="18631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482698B3-52BB-489E-ACCD-55314AC2B672}"/>
              </a:ext>
            </a:extLst>
          </p:cNvPr>
          <p:cNvCxnSpPr>
            <a:cxnSpLocks/>
            <a:stCxn id="19" idx="3"/>
          </p:cNvCxnSpPr>
          <p:nvPr/>
        </p:nvCxnSpPr>
        <p:spPr>
          <a:xfrm>
            <a:off x="11626344" y="1309323"/>
            <a:ext cx="567424"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520539FF-C4AB-47F7-B74A-E8BEA15B37DD}"/>
              </a:ext>
            </a:extLst>
          </p:cNvPr>
          <p:cNvCxnSpPr>
            <a:cxnSpLocks/>
            <a:stCxn id="20" idx="3"/>
          </p:cNvCxnSpPr>
          <p:nvPr/>
        </p:nvCxnSpPr>
        <p:spPr>
          <a:xfrm flipV="1">
            <a:off x="11628225" y="1684592"/>
            <a:ext cx="555334" cy="5318"/>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881E4FBB-500B-4A48-A435-26A60401AA8A}"/>
              </a:ext>
            </a:extLst>
          </p:cNvPr>
          <p:cNvCxnSpPr>
            <a:cxnSpLocks/>
            <a:stCxn id="21" idx="3"/>
          </p:cNvCxnSpPr>
          <p:nvPr/>
        </p:nvCxnSpPr>
        <p:spPr>
          <a:xfrm>
            <a:off x="11626345" y="2065057"/>
            <a:ext cx="549420"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9A5D1B40-1C0C-4650-98DC-E845DD7F7FCA}"/>
              </a:ext>
            </a:extLst>
          </p:cNvPr>
          <p:cNvCxnSpPr>
            <a:cxnSpLocks/>
            <a:stCxn id="22" idx="3"/>
          </p:cNvCxnSpPr>
          <p:nvPr/>
        </p:nvCxnSpPr>
        <p:spPr>
          <a:xfrm>
            <a:off x="11626345" y="2434989"/>
            <a:ext cx="557215"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DAFDF9B0-1199-451D-A3A8-280B50010582}"/>
              </a:ext>
            </a:extLst>
          </p:cNvPr>
          <p:cNvCxnSpPr>
            <a:cxnSpLocks/>
            <a:stCxn id="23" idx="3"/>
            <a:endCxn id="24" idx="1"/>
          </p:cNvCxnSpPr>
          <p:nvPr/>
        </p:nvCxnSpPr>
        <p:spPr>
          <a:xfrm flipV="1">
            <a:off x="5455979" y="2860533"/>
            <a:ext cx="557206" cy="76448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2" name="Straight Arrow Connector 41">
            <a:extLst>
              <a:ext uri="{FF2B5EF4-FFF2-40B4-BE49-F238E27FC236}">
                <a16:creationId xmlns:a16="http://schemas.microsoft.com/office/drawing/2014/main" id="{815DC919-FC68-4AC6-9C2D-F1F424E8B5D1}"/>
              </a:ext>
            </a:extLst>
          </p:cNvPr>
          <p:cNvCxnSpPr>
            <a:cxnSpLocks/>
            <a:stCxn id="23" idx="3"/>
            <a:endCxn id="25" idx="1"/>
          </p:cNvCxnSpPr>
          <p:nvPr/>
        </p:nvCxnSpPr>
        <p:spPr>
          <a:xfrm flipV="1">
            <a:off x="5455979" y="3621399"/>
            <a:ext cx="556852" cy="362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3" name="Straight Arrow Connector 42">
            <a:extLst>
              <a:ext uri="{FF2B5EF4-FFF2-40B4-BE49-F238E27FC236}">
                <a16:creationId xmlns:a16="http://schemas.microsoft.com/office/drawing/2014/main" id="{1944AF4B-AFB3-47F3-AA7E-B48BB0E4812C}"/>
              </a:ext>
            </a:extLst>
          </p:cNvPr>
          <p:cNvCxnSpPr>
            <a:cxnSpLocks/>
            <a:stCxn id="24" idx="3"/>
          </p:cNvCxnSpPr>
          <p:nvPr/>
        </p:nvCxnSpPr>
        <p:spPr>
          <a:xfrm flipV="1">
            <a:off x="6965966" y="2848601"/>
            <a:ext cx="5188593" cy="1193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44" name="Rectangle 43">
            <a:extLst>
              <a:ext uri="{FF2B5EF4-FFF2-40B4-BE49-F238E27FC236}">
                <a16:creationId xmlns:a16="http://schemas.microsoft.com/office/drawing/2014/main" id="{B38A2F61-0C6E-438B-A660-1DF73E421A5E}"/>
              </a:ext>
            </a:extLst>
          </p:cNvPr>
          <p:cNvSpPr/>
          <p:nvPr/>
        </p:nvSpPr>
        <p:spPr>
          <a:xfrm>
            <a:off x="10676570" y="312457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45" name="Rectangle 44">
            <a:extLst>
              <a:ext uri="{FF2B5EF4-FFF2-40B4-BE49-F238E27FC236}">
                <a16:creationId xmlns:a16="http://schemas.microsoft.com/office/drawing/2014/main" id="{38465FAD-3157-4A4E-BC35-645C9EFF3FDA}"/>
              </a:ext>
            </a:extLst>
          </p:cNvPr>
          <p:cNvSpPr/>
          <p:nvPr/>
        </p:nvSpPr>
        <p:spPr>
          <a:xfrm>
            <a:off x="10674606" y="388471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cxnSp>
        <p:nvCxnSpPr>
          <p:cNvPr id="46" name="Straight Arrow Connector 45">
            <a:extLst>
              <a:ext uri="{FF2B5EF4-FFF2-40B4-BE49-F238E27FC236}">
                <a16:creationId xmlns:a16="http://schemas.microsoft.com/office/drawing/2014/main" id="{B4169F39-ADC8-41DE-9507-5F0F4D0FC769}"/>
              </a:ext>
            </a:extLst>
          </p:cNvPr>
          <p:cNvCxnSpPr>
            <a:cxnSpLocks/>
            <a:stCxn id="25" idx="3"/>
            <a:endCxn id="44" idx="1"/>
          </p:cNvCxnSpPr>
          <p:nvPr/>
        </p:nvCxnSpPr>
        <p:spPr>
          <a:xfrm flipV="1">
            <a:off x="6965613" y="3251883"/>
            <a:ext cx="3710958" cy="36951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D23A0FE4-A792-4EAA-AE89-2284D5597B64}"/>
              </a:ext>
            </a:extLst>
          </p:cNvPr>
          <p:cNvCxnSpPr>
            <a:cxnSpLocks/>
            <a:stCxn id="25" idx="3"/>
            <a:endCxn id="45" idx="1"/>
          </p:cNvCxnSpPr>
          <p:nvPr/>
        </p:nvCxnSpPr>
        <p:spPr>
          <a:xfrm>
            <a:off x="6965612" y="3621399"/>
            <a:ext cx="3708994" cy="39062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47105FBF-E393-4EF6-8B39-CA9B43410538}"/>
              </a:ext>
            </a:extLst>
          </p:cNvPr>
          <p:cNvCxnSpPr>
            <a:cxnSpLocks/>
            <a:stCxn id="44" idx="3"/>
          </p:cNvCxnSpPr>
          <p:nvPr/>
        </p:nvCxnSpPr>
        <p:spPr>
          <a:xfrm>
            <a:off x="11629352" y="3251883"/>
            <a:ext cx="525208"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9" name="Straight Arrow Connector 48">
            <a:extLst>
              <a:ext uri="{FF2B5EF4-FFF2-40B4-BE49-F238E27FC236}">
                <a16:creationId xmlns:a16="http://schemas.microsoft.com/office/drawing/2014/main" id="{622DC63D-5E25-4303-8371-36871A070E51}"/>
              </a:ext>
            </a:extLst>
          </p:cNvPr>
          <p:cNvCxnSpPr>
            <a:cxnSpLocks/>
            <a:stCxn id="45" idx="3"/>
          </p:cNvCxnSpPr>
          <p:nvPr/>
        </p:nvCxnSpPr>
        <p:spPr>
          <a:xfrm>
            <a:off x="11627388" y="4012025"/>
            <a:ext cx="527172"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50" name="Rectangle 49">
            <a:extLst>
              <a:ext uri="{FF2B5EF4-FFF2-40B4-BE49-F238E27FC236}">
                <a16:creationId xmlns:a16="http://schemas.microsoft.com/office/drawing/2014/main" id="{B644422B-4DE1-4B41-83C5-420D4616A5F3}"/>
              </a:ext>
            </a:extLst>
          </p:cNvPr>
          <p:cNvSpPr/>
          <p:nvPr/>
        </p:nvSpPr>
        <p:spPr>
          <a:xfrm>
            <a:off x="2995292" y="631984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51" name="Rectangle 50">
            <a:extLst>
              <a:ext uri="{FF2B5EF4-FFF2-40B4-BE49-F238E27FC236}">
                <a16:creationId xmlns:a16="http://schemas.microsoft.com/office/drawing/2014/main" id="{901CED4F-99BB-48F7-B1B8-061CD3A87A9E}"/>
              </a:ext>
            </a:extLst>
          </p:cNvPr>
          <p:cNvSpPr/>
          <p:nvPr/>
        </p:nvSpPr>
        <p:spPr>
          <a:xfrm>
            <a:off x="4496504" y="514741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sp>
        <p:nvSpPr>
          <p:cNvPr id="52" name="Rectangle 51">
            <a:extLst>
              <a:ext uri="{FF2B5EF4-FFF2-40B4-BE49-F238E27FC236}">
                <a16:creationId xmlns:a16="http://schemas.microsoft.com/office/drawing/2014/main" id="{56304230-45D0-421F-9D4B-125749E06719}"/>
              </a:ext>
            </a:extLst>
          </p:cNvPr>
          <p:cNvSpPr/>
          <p:nvPr/>
        </p:nvSpPr>
        <p:spPr>
          <a:xfrm>
            <a:off x="6000912" y="468525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53" name="Rectangle 52">
            <a:extLst>
              <a:ext uri="{FF2B5EF4-FFF2-40B4-BE49-F238E27FC236}">
                <a16:creationId xmlns:a16="http://schemas.microsoft.com/office/drawing/2014/main" id="{D9E503AC-43D0-43DB-81DE-2DEC6400219D}"/>
              </a:ext>
            </a:extLst>
          </p:cNvPr>
          <p:cNvSpPr/>
          <p:nvPr/>
        </p:nvSpPr>
        <p:spPr>
          <a:xfrm>
            <a:off x="5992862" y="575903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54" name="Rectangle 53">
            <a:extLst>
              <a:ext uri="{FF2B5EF4-FFF2-40B4-BE49-F238E27FC236}">
                <a16:creationId xmlns:a16="http://schemas.microsoft.com/office/drawing/2014/main" id="{E6E67EF0-09FA-4683-874C-9A78D0025965}"/>
              </a:ext>
            </a:extLst>
          </p:cNvPr>
          <p:cNvSpPr/>
          <p:nvPr/>
        </p:nvSpPr>
        <p:spPr>
          <a:xfrm>
            <a:off x="4486481" y="727584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55" name="Rectangle 54">
            <a:extLst>
              <a:ext uri="{FF2B5EF4-FFF2-40B4-BE49-F238E27FC236}">
                <a16:creationId xmlns:a16="http://schemas.microsoft.com/office/drawing/2014/main" id="{4B758496-3250-4ED5-9199-621003513B5E}"/>
              </a:ext>
            </a:extLst>
          </p:cNvPr>
          <p:cNvSpPr/>
          <p:nvPr/>
        </p:nvSpPr>
        <p:spPr>
          <a:xfrm>
            <a:off x="5996762" y="707097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56" name="Rectangle 55">
            <a:extLst>
              <a:ext uri="{FF2B5EF4-FFF2-40B4-BE49-F238E27FC236}">
                <a16:creationId xmlns:a16="http://schemas.microsoft.com/office/drawing/2014/main" id="{AD0DAF08-6CB0-4C8A-97D6-820FB378F2E4}"/>
              </a:ext>
            </a:extLst>
          </p:cNvPr>
          <p:cNvSpPr/>
          <p:nvPr/>
        </p:nvSpPr>
        <p:spPr>
          <a:xfrm>
            <a:off x="5997833" y="736926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57" name="Rectangle 56">
            <a:extLst>
              <a:ext uri="{FF2B5EF4-FFF2-40B4-BE49-F238E27FC236}">
                <a16:creationId xmlns:a16="http://schemas.microsoft.com/office/drawing/2014/main" id="{065975F4-B9A8-4F22-8575-2878AAD11B96}"/>
              </a:ext>
            </a:extLst>
          </p:cNvPr>
          <p:cNvSpPr/>
          <p:nvPr/>
        </p:nvSpPr>
        <p:spPr>
          <a:xfrm>
            <a:off x="5996761" y="768366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Beide</a:t>
            </a:r>
          </a:p>
        </p:txBody>
      </p:sp>
      <p:sp>
        <p:nvSpPr>
          <p:cNvPr id="58" name="Rectangle 57">
            <a:extLst>
              <a:ext uri="{FF2B5EF4-FFF2-40B4-BE49-F238E27FC236}">
                <a16:creationId xmlns:a16="http://schemas.microsoft.com/office/drawing/2014/main" id="{308AF8A7-B7E9-4105-AA81-0F6A34F30C78}"/>
              </a:ext>
            </a:extLst>
          </p:cNvPr>
          <p:cNvSpPr/>
          <p:nvPr/>
        </p:nvSpPr>
        <p:spPr>
          <a:xfrm>
            <a:off x="10660503" y="736853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59" name="Rectangle 58">
            <a:extLst>
              <a:ext uri="{FF2B5EF4-FFF2-40B4-BE49-F238E27FC236}">
                <a16:creationId xmlns:a16="http://schemas.microsoft.com/office/drawing/2014/main" id="{6A53D3EF-F6D7-40F1-B395-AE09718ED3DA}"/>
              </a:ext>
            </a:extLst>
          </p:cNvPr>
          <p:cNvSpPr/>
          <p:nvPr/>
        </p:nvSpPr>
        <p:spPr>
          <a:xfrm>
            <a:off x="10663542" y="767609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60" name="Rectangle 59">
            <a:extLst>
              <a:ext uri="{FF2B5EF4-FFF2-40B4-BE49-F238E27FC236}">
                <a16:creationId xmlns:a16="http://schemas.microsoft.com/office/drawing/2014/main" id="{A5DEC92C-B0F5-4D8D-AA66-814F25F1631E}"/>
              </a:ext>
            </a:extLst>
          </p:cNvPr>
          <p:cNvSpPr/>
          <p:nvPr/>
        </p:nvSpPr>
        <p:spPr>
          <a:xfrm>
            <a:off x="1490180" y="828353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61" name="Rectangle 60">
            <a:extLst>
              <a:ext uri="{FF2B5EF4-FFF2-40B4-BE49-F238E27FC236}">
                <a16:creationId xmlns:a16="http://schemas.microsoft.com/office/drawing/2014/main" id="{71888385-8094-4CE8-8F15-3ED83454D2E5}"/>
              </a:ext>
            </a:extLst>
          </p:cNvPr>
          <p:cNvSpPr/>
          <p:nvPr/>
        </p:nvSpPr>
        <p:spPr>
          <a:xfrm>
            <a:off x="2991394" y="828353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62" name="Rectangle 61">
            <a:extLst>
              <a:ext uri="{FF2B5EF4-FFF2-40B4-BE49-F238E27FC236}">
                <a16:creationId xmlns:a16="http://schemas.microsoft.com/office/drawing/2014/main" id="{985B99EB-9C58-4B0B-A6FB-4E3192809F01}"/>
              </a:ext>
            </a:extLst>
          </p:cNvPr>
          <p:cNvSpPr/>
          <p:nvPr/>
        </p:nvSpPr>
        <p:spPr>
          <a:xfrm>
            <a:off x="4495648" y="8039877"/>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sp>
        <p:nvSpPr>
          <p:cNvPr id="63" name="Rectangle 62">
            <a:extLst>
              <a:ext uri="{FF2B5EF4-FFF2-40B4-BE49-F238E27FC236}">
                <a16:creationId xmlns:a16="http://schemas.microsoft.com/office/drawing/2014/main" id="{AECB4626-384A-48FE-BE16-CD494A0DBF98}"/>
              </a:ext>
            </a:extLst>
          </p:cNvPr>
          <p:cNvSpPr/>
          <p:nvPr/>
        </p:nvSpPr>
        <p:spPr>
          <a:xfrm>
            <a:off x="4492605" y="854981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64" name="Rectangle 63">
            <a:extLst>
              <a:ext uri="{FF2B5EF4-FFF2-40B4-BE49-F238E27FC236}">
                <a16:creationId xmlns:a16="http://schemas.microsoft.com/office/drawing/2014/main" id="{B32DF11A-4006-4748-A297-404DE1F9CDA1}"/>
              </a:ext>
            </a:extLst>
          </p:cNvPr>
          <p:cNvSpPr/>
          <p:nvPr/>
        </p:nvSpPr>
        <p:spPr>
          <a:xfrm>
            <a:off x="6007036" y="803341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65" name="Rectangle 64">
            <a:extLst>
              <a:ext uri="{FF2B5EF4-FFF2-40B4-BE49-F238E27FC236}">
                <a16:creationId xmlns:a16="http://schemas.microsoft.com/office/drawing/2014/main" id="{D459D32C-AD1F-45CD-A89F-3695050BCFA1}"/>
              </a:ext>
            </a:extLst>
          </p:cNvPr>
          <p:cNvSpPr/>
          <p:nvPr/>
        </p:nvSpPr>
        <p:spPr>
          <a:xfrm>
            <a:off x="6007036" y="840623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66" name="Rectangle 65">
            <a:extLst>
              <a:ext uri="{FF2B5EF4-FFF2-40B4-BE49-F238E27FC236}">
                <a16:creationId xmlns:a16="http://schemas.microsoft.com/office/drawing/2014/main" id="{22A2FA60-BAA2-4C9E-9976-6276A1F5AF29}"/>
              </a:ext>
            </a:extLst>
          </p:cNvPr>
          <p:cNvSpPr/>
          <p:nvPr/>
        </p:nvSpPr>
        <p:spPr>
          <a:xfrm>
            <a:off x="6000912" y="875555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Beide</a:t>
            </a:r>
          </a:p>
        </p:txBody>
      </p:sp>
      <p:cxnSp>
        <p:nvCxnSpPr>
          <p:cNvPr id="67" name="Straight Arrow Connector 66">
            <a:extLst>
              <a:ext uri="{FF2B5EF4-FFF2-40B4-BE49-F238E27FC236}">
                <a16:creationId xmlns:a16="http://schemas.microsoft.com/office/drawing/2014/main" id="{F66BC1AC-DE00-4DB4-9FFF-BB24E0FC3388}"/>
              </a:ext>
            </a:extLst>
          </p:cNvPr>
          <p:cNvCxnSpPr>
            <a:cxnSpLocks/>
            <a:stCxn id="50" idx="3"/>
            <a:endCxn id="51" idx="1"/>
          </p:cNvCxnSpPr>
          <p:nvPr/>
        </p:nvCxnSpPr>
        <p:spPr>
          <a:xfrm flipV="1">
            <a:off x="3948074" y="5274727"/>
            <a:ext cx="548430" cy="1172425"/>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68" name="Straight Arrow Connector 67">
            <a:extLst>
              <a:ext uri="{FF2B5EF4-FFF2-40B4-BE49-F238E27FC236}">
                <a16:creationId xmlns:a16="http://schemas.microsoft.com/office/drawing/2014/main" id="{A458D58C-EBE9-457B-B5F1-162E5044909D}"/>
              </a:ext>
            </a:extLst>
          </p:cNvPr>
          <p:cNvCxnSpPr>
            <a:cxnSpLocks/>
            <a:stCxn id="50" idx="3"/>
            <a:endCxn id="54" idx="1"/>
          </p:cNvCxnSpPr>
          <p:nvPr/>
        </p:nvCxnSpPr>
        <p:spPr>
          <a:xfrm>
            <a:off x="3948073" y="6447152"/>
            <a:ext cx="538408" cy="95600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8F7B5D1D-34FD-4376-BFF8-10E79A5F6573}"/>
              </a:ext>
            </a:extLst>
          </p:cNvPr>
          <p:cNvCxnSpPr>
            <a:cxnSpLocks/>
            <a:stCxn id="51" idx="3"/>
            <a:endCxn id="52" idx="1"/>
          </p:cNvCxnSpPr>
          <p:nvPr/>
        </p:nvCxnSpPr>
        <p:spPr>
          <a:xfrm flipV="1">
            <a:off x="5449286" y="4812565"/>
            <a:ext cx="551627" cy="46216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0" name="Straight Arrow Connector 69">
            <a:extLst>
              <a:ext uri="{FF2B5EF4-FFF2-40B4-BE49-F238E27FC236}">
                <a16:creationId xmlns:a16="http://schemas.microsoft.com/office/drawing/2014/main" id="{B46EC9F2-49F3-490B-8BE7-0CA667998221}"/>
              </a:ext>
            </a:extLst>
          </p:cNvPr>
          <p:cNvCxnSpPr>
            <a:cxnSpLocks/>
            <a:stCxn id="51" idx="3"/>
            <a:endCxn id="53" idx="1"/>
          </p:cNvCxnSpPr>
          <p:nvPr/>
        </p:nvCxnSpPr>
        <p:spPr>
          <a:xfrm>
            <a:off x="5449286" y="5274726"/>
            <a:ext cx="543576" cy="611616"/>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71" name="Straight Arrow Connector 70">
            <a:extLst>
              <a:ext uri="{FF2B5EF4-FFF2-40B4-BE49-F238E27FC236}">
                <a16:creationId xmlns:a16="http://schemas.microsoft.com/office/drawing/2014/main" id="{A7C30FC4-B666-447B-807F-F092B3346730}"/>
              </a:ext>
            </a:extLst>
          </p:cNvPr>
          <p:cNvCxnSpPr>
            <a:cxnSpLocks/>
            <a:stCxn id="92" idx="3"/>
          </p:cNvCxnSpPr>
          <p:nvPr/>
        </p:nvCxnSpPr>
        <p:spPr>
          <a:xfrm>
            <a:off x="6945643" y="4433293"/>
            <a:ext cx="5208917"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2" name="Straight Arrow Connector 71">
            <a:extLst>
              <a:ext uri="{FF2B5EF4-FFF2-40B4-BE49-F238E27FC236}">
                <a16:creationId xmlns:a16="http://schemas.microsoft.com/office/drawing/2014/main" id="{054CC0C7-79EC-4399-8768-1A3C0AF1033D}"/>
              </a:ext>
            </a:extLst>
          </p:cNvPr>
          <p:cNvCxnSpPr>
            <a:cxnSpLocks/>
            <a:stCxn id="55" idx="3"/>
          </p:cNvCxnSpPr>
          <p:nvPr/>
        </p:nvCxnSpPr>
        <p:spPr>
          <a:xfrm>
            <a:off x="6949543" y="7198281"/>
            <a:ext cx="5211139"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3" name="Straight Arrow Connector 72">
            <a:extLst>
              <a:ext uri="{FF2B5EF4-FFF2-40B4-BE49-F238E27FC236}">
                <a16:creationId xmlns:a16="http://schemas.microsoft.com/office/drawing/2014/main" id="{CA10B793-566D-4D20-B3EA-0B125063F0EB}"/>
              </a:ext>
            </a:extLst>
          </p:cNvPr>
          <p:cNvCxnSpPr>
            <a:cxnSpLocks/>
            <a:stCxn id="56" idx="3"/>
            <a:endCxn id="58" idx="1"/>
          </p:cNvCxnSpPr>
          <p:nvPr/>
        </p:nvCxnSpPr>
        <p:spPr>
          <a:xfrm flipV="1">
            <a:off x="6950615" y="7495842"/>
            <a:ext cx="3709888" cy="73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4" name="Straight Arrow Connector 73">
            <a:extLst>
              <a:ext uri="{FF2B5EF4-FFF2-40B4-BE49-F238E27FC236}">
                <a16:creationId xmlns:a16="http://schemas.microsoft.com/office/drawing/2014/main" id="{2EE34B8A-C17D-4215-BBCE-9ACB39DD17E1}"/>
              </a:ext>
            </a:extLst>
          </p:cNvPr>
          <p:cNvCxnSpPr>
            <a:cxnSpLocks/>
            <a:stCxn id="57" idx="3"/>
            <a:endCxn id="59" idx="1"/>
          </p:cNvCxnSpPr>
          <p:nvPr/>
        </p:nvCxnSpPr>
        <p:spPr>
          <a:xfrm flipV="1">
            <a:off x="6949543" y="7803400"/>
            <a:ext cx="3713999" cy="757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5" name="Straight Arrow Connector 74">
            <a:extLst>
              <a:ext uri="{FF2B5EF4-FFF2-40B4-BE49-F238E27FC236}">
                <a16:creationId xmlns:a16="http://schemas.microsoft.com/office/drawing/2014/main" id="{6AFBB4FD-D9D9-4DBC-8083-3E76128BDFD0}"/>
              </a:ext>
            </a:extLst>
          </p:cNvPr>
          <p:cNvCxnSpPr>
            <a:cxnSpLocks/>
            <a:stCxn id="64" idx="3"/>
          </p:cNvCxnSpPr>
          <p:nvPr/>
        </p:nvCxnSpPr>
        <p:spPr>
          <a:xfrm>
            <a:off x="6959817" y="8160727"/>
            <a:ext cx="5200866" cy="124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6" name="Straight Arrow Connector 75">
            <a:extLst>
              <a:ext uri="{FF2B5EF4-FFF2-40B4-BE49-F238E27FC236}">
                <a16:creationId xmlns:a16="http://schemas.microsoft.com/office/drawing/2014/main" id="{19327863-622A-4D2D-958A-6A73E65828F5}"/>
              </a:ext>
            </a:extLst>
          </p:cNvPr>
          <p:cNvCxnSpPr>
            <a:cxnSpLocks/>
            <a:stCxn id="65" idx="3"/>
          </p:cNvCxnSpPr>
          <p:nvPr/>
        </p:nvCxnSpPr>
        <p:spPr>
          <a:xfrm flipV="1">
            <a:off x="6959817" y="8521616"/>
            <a:ext cx="5200866"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7" name="Straight Arrow Connector 76">
            <a:extLst>
              <a:ext uri="{FF2B5EF4-FFF2-40B4-BE49-F238E27FC236}">
                <a16:creationId xmlns:a16="http://schemas.microsoft.com/office/drawing/2014/main" id="{7C4BC1B0-8D09-4AEC-8FF9-2A8D210701B4}"/>
              </a:ext>
            </a:extLst>
          </p:cNvPr>
          <p:cNvCxnSpPr>
            <a:cxnSpLocks/>
            <a:stCxn id="66" idx="3"/>
          </p:cNvCxnSpPr>
          <p:nvPr/>
        </p:nvCxnSpPr>
        <p:spPr>
          <a:xfrm flipV="1">
            <a:off x="6953694" y="8870933"/>
            <a:ext cx="5200866"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8" name="Straight Arrow Connector 77">
            <a:extLst>
              <a:ext uri="{FF2B5EF4-FFF2-40B4-BE49-F238E27FC236}">
                <a16:creationId xmlns:a16="http://schemas.microsoft.com/office/drawing/2014/main" id="{39999253-11FB-4D85-8E57-6D112A29BC97}"/>
              </a:ext>
            </a:extLst>
          </p:cNvPr>
          <p:cNvCxnSpPr>
            <a:cxnSpLocks/>
            <a:stCxn id="54" idx="3"/>
            <a:endCxn id="55" idx="1"/>
          </p:cNvCxnSpPr>
          <p:nvPr/>
        </p:nvCxnSpPr>
        <p:spPr>
          <a:xfrm flipV="1">
            <a:off x="5439262" y="7198281"/>
            <a:ext cx="557499" cy="20487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9" name="Straight Arrow Connector 78">
            <a:extLst>
              <a:ext uri="{FF2B5EF4-FFF2-40B4-BE49-F238E27FC236}">
                <a16:creationId xmlns:a16="http://schemas.microsoft.com/office/drawing/2014/main" id="{EF3C6B94-58DE-4068-89D5-D62DDBB9AD4B}"/>
              </a:ext>
            </a:extLst>
          </p:cNvPr>
          <p:cNvCxnSpPr>
            <a:cxnSpLocks/>
            <a:stCxn id="54" idx="3"/>
            <a:endCxn id="56" idx="1"/>
          </p:cNvCxnSpPr>
          <p:nvPr/>
        </p:nvCxnSpPr>
        <p:spPr>
          <a:xfrm>
            <a:off x="5439263" y="7403155"/>
            <a:ext cx="558570" cy="9342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0" name="Straight Arrow Connector 79">
            <a:extLst>
              <a:ext uri="{FF2B5EF4-FFF2-40B4-BE49-F238E27FC236}">
                <a16:creationId xmlns:a16="http://schemas.microsoft.com/office/drawing/2014/main" id="{5293EFDC-09C3-4C0C-AAC5-9C73BBD0EBC3}"/>
              </a:ext>
            </a:extLst>
          </p:cNvPr>
          <p:cNvCxnSpPr>
            <a:cxnSpLocks/>
            <a:stCxn id="54" idx="3"/>
            <a:endCxn id="57" idx="1"/>
          </p:cNvCxnSpPr>
          <p:nvPr/>
        </p:nvCxnSpPr>
        <p:spPr>
          <a:xfrm>
            <a:off x="5439263" y="7403155"/>
            <a:ext cx="557498" cy="40782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1" name="Straight Arrow Connector 80">
            <a:extLst>
              <a:ext uri="{FF2B5EF4-FFF2-40B4-BE49-F238E27FC236}">
                <a16:creationId xmlns:a16="http://schemas.microsoft.com/office/drawing/2014/main" id="{25F1D0FF-EB60-4D63-9E7B-3CAADBD2844F}"/>
              </a:ext>
            </a:extLst>
          </p:cNvPr>
          <p:cNvCxnSpPr>
            <a:cxnSpLocks/>
            <a:stCxn id="62" idx="3"/>
            <a:endCxn id="64" idx="1"/>
          </p:cNvCxnSpPr>
          <p:nvPr/>
        </p:nvCxnSpPr>
        <p:spPr>
          <a:xfrm flipV="1">
            <a:off x="5448429" y="8160726"/>
            <a:ext cx="558606" cy="646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2" name="Straight Arrow Connector 81">
            <a:extLst>
              <a:ext uri="{FF2B5EF4-FFF2-40B4-BE49-F238E27FC236}">
                <a16:creationId xmlns:a16="http://schemas.microsoft.com/office/drawing/2014/main" id="{21382894-DCD5-4DB3-A118-700DB7D0450D}"/>
              </a:ext>
            </a:extLst>
          </p:cNvPr>
          <p:cNvCxnSpPr>
            <a:cxnSpLocks/>
            <a:stCxn id="63" idx="3"/>
            <a:endCxn id="65" idx="1"/>
          </p:cNvCxnSpPr>
          <p:nvPr/>
        </p:nvCxnSpPr>
        <p:spPr>
          <a:xfrm flipV="1">
            <a:off x="5445386" y="8533548"/>
            <a:ext cx="561649" cy="14358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3" name="Straight Arrow Connector 82">
            <a:extLst>
              <a:ext uri="{FF2B5EF4-FFF2-40B4-BE49-F238E27FC236}">
                <a16:creationId xmlns:a16="http://schemas.microsoft.com/office/drawing/2014/main" id="{1B7E3A95-B1A7-4652-A777-3F35D04F13D0}"/>
              </a:ext>
            </a:extLst>
          </p:cNvPr>
          <p:cNvCxnSpPr>
            <a:cxnSpLocks/>
            <a:stCxn id="63" idx="3"/>
            <a:endCxn id="66" idx="1"/>
          </p:cNvCxnSpPr>
          <p:nvPr/>
        </p:nvCxnSpPr>
        <p:spPr>
          <a:xfrm>
            <a:off x="5445386" y="8677128"/>
            <a:ext cx="555526" cy="20573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4" name="Straight Arrow Connector 83">
            <a:extLst>
              <a:ext uri="{FF2B5EF4-FFF2-40B4-BE49-F238E27FC236}">
                <a16:creationId xmlns:a16="http://schemas.microsoft.com/office/drawing/2014/main" id="{A7A925A2-C39B-49E6-9B80-A29B717BA1FB}"/>
              </a:ext>
            </a:extLst>
          </p:cNvPr>
          <p:cNvCxnSpPr>
            <a:cxnSpLocks/>
            <a:stCxn id="60" idx="3"/>
            <a:endCxn id="61" idx="1"/>
          </p:cNvCxnSpPr>
          <p:nvPr/>
        </p:nvCxnSpPr>
        <p:spPr>
          <a:xfrm>
            <a:off x="2442962" y="8410845"/>
            <a:ext cx="548432"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5" name="Straight Arrow Connector 84">
            <a:extLst>
              <a:ext uri="{FF2B5EF4-FFF2-40B4-BE49-F238E27FC236}">
                <a16:creationId xmlns:a16="http://schemas.microsoft.com/office/drawing/2014/main" id="{91233978-DD2F-48D1-B891-1EDE2E6AB672}"/>
              </a:ext>
            </a:extLst>
          </p:cNvPr>
          <p:cNvCxnSpPr>
            <a:cxnSpLocks/>
            <a:stCxn id="61" idx="3"/>
            <a:endCxn id="62" idx="1"/>
          </p:cNvCxnSpPr>
          <p:nvPr/>
        </p:nvCxnSpPr>
        <p:spPr>
          <a:xfrm flipV="1">
            <a:off x="3944175" y="8167188"/>
            <a:ext cx="551473" cy="24365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6" name="Straight Arrow Connector 85">
            <a:extLst>
              <a:ext uri="{FF2B5EF4-FFF2-40B4-BE49-F238E27FC236}">
                <a16:creationId xmlns:a16="http://schemas.microsoft.com/office/drawing/2014/main" id="{EBBCAC1D-EDA6-4562-977E-E49B134496BD}"/>
              </a:ext>
            </a:extLst>
          </p:cNvPr>
          <p:cNvCxnSpPr>
            <a:cxnSpLocks/>
            <a:stCxn id="61" idx="3"/>
            <a:endCxn id="63" idx="1"/>
          </p:cNvCxnSpPr>
          <p:nvPr/>
        </p:nvCxnSpPr>
        <p:spPr>
          <a:xfrm>
            <a:off x="3944175" y="8410845"/>
            <a:ext cx="548430" cy="26628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7" name="Straight Arrow Connector 86">
            <a:extLst>
              <a:ext uri="{FF2B5EF4-FFF2-40B4-BE49-F238E27FC236}">
                <a16:creationId xmlns:a16="http://schemas.microsoft.com/office/drawing/2014/main" id="{C5D190C3-81A3-4077-B335-B3E487EFA780}"/>
              </a:ext>
            </a:extLst>
          </p:cNvPr>
          <p:cNvCxnSpPr>
            <a:cxnSpLocks/>
            <a:stCxn id="58" idx="3"/>
          </p:cNvCxnSpPr>
          <p:nvPr/>
        </p:nvCxnSpPr>
        <p:spPr>
          <a:xfrm flipV="1">
            <a:off x="11613284" y="7494078"/>
            <a:ext cx="547399" cy="176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8" name="Straight Arrow Connector 87">
            <a:extLst>
              <a:ext uri="{FF2B5EF4-FFF2-40B4-BE49-F238E27FC236}">
                <a16:creationId xmlns:a16="http://schemas.microsoft.com/office/drawing/2014/main" id="{AFFBD7B7-BBFD-49D2-BBDF-0F75A5180039}"/>
              </a:ext>
            </a:extLst>
          </p:cNvPr>
          <p:cNvCxnSpPr>
            <a:cxnSpLocks/>
            <a:stCxn id="59" idx="3"/>
          </p:cNvCxnSpPr>
          <p:nvPr/>
        </p:nvCxnSpPr>
        <p:spPr>
          <a:xfrm>
            <a:off x="11616323" y="7803400"/>
            <a:ext cx="544360"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9" name="Straight Arrow Connector 88">
            <a:extLst>
              <a:ext uri="{FF2B5EF4-FFF2-40B4-BE49-F238E27FC236}">
                <a16:creationId xmlns:a16="http://schemas.microsoft.com/office/drawing/2014/main" id="{DB1E8405-EC5F-434A-9FBC-362021D762FA}"/>
              </a:ext>
            </a:extLst>
          </p:cNvPr>
          <p:cNvCxnSpPr>
            <a:cxnSpLocks/>
            <a:stCxn id="12" idx="2"/>
            <a:endCxn id="50" idx="0"/>
          </p:cNvCxnSpPr>
          <p:nvPr/>
        </p:nvCxnSpPr>
        <p:spPr>
          <a:xfrm>
            <a:off x="1970469" y="4261287"/>
            <a:ext cx="1501214" cy="2058555"/>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graphicFrame>
        <p:nvGraphicFramePr>
          <p:cNvPr id="91" name="Table 90">
            <a:extLst>
              <a:ext uri="{FF2B5EF4-FFF2-40B4-BE49-F238E27FC236}">
                <a16:creationId xmlns:a16="http://schemas.microsoft.com/office/drawing/2014/main" id="{3CFB8AB4-FEFB-4A84-B384-AEC2F695BE45}"/>
              </a:ext>
            </a:extLst>
          </p:cNvPr>
          <p:cNvGraphicFramePr>
            <a:graphicFrameLocks noGrp="1"/>
          </p:cNvGraphicFramePr>
          <p:nvPr>
            <p:extLst>
              <p:ext uri="{D42A27DB-BD31-4B8C-83A1-F6EECF244321}">
                <p14:modId xmlns:p14="http://schemas.microsoft.com/office/powerpoint/2010/main" val="401629803"/>
              </p:ext>
            </p:extLst>
          </p:nvPr>
        </p:nvGraphicFramePr>
        <p:xfrm>
          <a:off x="12188847" y="252569"/>
          <a:ext cx="3865996" cy="8887401"/>
        </p:xfrm>
        <a:graphic>
          <a:graphicData uri="http://schemas.openxmlformats.org/drawingml/2006/table">
            <a:tbl>
              <a:tblPr firstRow="1" bandRow="1">
                <a:tableStyleId>{5C22544A-7EE6-4342-B048-85BDC9FD1C3A}</a:tableStyleId>
              </a:tblPr>
              <a:tblGrid>
                <a:gridCol w="1996829">
                  <a:extLst>
                    <a:ext uri="{9D8B030D-6E8A-4147-A177-3AD203B41FA5}">
                      <a16:colId xmlns:a16="http://schemas.microsoft.com/office/drawing/2014/main" val="330647270"/>
                    </a:ext>
                  </a:extLst>
                </a:gridCol>
                <a:gridCol w="1869167">
                  <a:extLst>
                    <a:ext uri="{9D8B030D-6E8A-4147-A177-3AD203B41FA5}">
                      <a16:colId xmlns:a16="http://schemas.microsoft.com/office/drawing/2014/main" val="1448204881"/>
                    </a:ext>
                  </a:extLst>
                </a:gridCol>
              </a:tblGrid>
              <a:tr h="284958">
                <a:tc>
                  <a:txBody>
                    <a:bodyPr/>
                    <a:lstStyle/>
                    <a:p>
                      <a:r>
                        <a:rPr lang="nl-BE" sz="900" dirty="0"/>
                        <a:t>Assumpties voldaan</a:t>
                      </a:r>
                    </a:p>
                  </a:txBody>
                  <a:tcPr marL="95484" marR="95484" marT="47743" marB="47743"/>
                </a:tc>
                <a:tc>
                  <a:txBody>
                    <a:bodyPr/>
                    <a:lstStyle/>
                    <a:p>
                      <a:r>
                        <a:rPr lang="nl-BE" sz="900" dirty="0"/>
                        <a:t>Assumpties niet voldaan</a:t>
                      </a:r>
                    </a:p>
                  </a:txBody>
                  <a:tcPr marL="95484" marR="95484" marT="47743" marB="47743"/>
                </a:tc>
                <a:extLst>
                  <a:ext uri="{0D108BD9-81ED-4DB2-BD59-A6C34878D82A}">
                    <a16:rowId xmlns:a16="http://schemas.microsoft.com/office/drawing/2014/main" val="888959899"/>
                  </a:ext>
                </a:extLst>
              </a:tr>
              <a:tr h="560507">
                <a:tc>
                  <a:txBody>
                    <a:bodyPr/>
                    <a:lstStyle/>
                    <a:p>
                      <a:pPr marL="171450" indent="-171450">
                        <a:buFont typeface="Arial" panose="020B0604020202020204" pitchFamily="34" charset="0"/>
                        <a:buChar char="•"/>
                      </a:pPr>
                      <a:r>
                        <a:rPr lang="nl-BE" sz="900" dirty="0"/>
                        <a:t>Enkelvoudige lineaire regressie</a:t>
                      </a:r>
                    </a:p>
                    <a:p>
                      <a:pPr marL="171450" indent="-171450">
                        <a:buFont typeface="Arial" panose="020B0604020202020204" pitchFamily="34" charset="0"/>
                        <a:buChar char="•"/>
                      </a:pPr>
                      <a:r>
                        <a:rPr lang="nl-BE" sz="900" dirty="0"/>
                        <a:t>Pearson correlatietoets</a:t>
                      </a:r>
                    </a:p>
                  </a:txBody>
                  <a:tcPr marL="95484" marR="95484" marT="47743" marB="47743"/>
                </a:tc>
                <a:tc>
                  <a:txBody>
                    <a:bodyPr/>
                    <a:lstStyle/>
                    <a:p>
                      <a:pPr marL="171450" indent="-171450">
                        <a:buFont typeface="Arial" panose="020B0604020202020204" pitchFamily="34" charset="0"/>
                        <a:buChar char="•"/>
                      </a:pPr>
                      <a:r>
                        <a:rPr lang="nl-BE" sz="900" dirty="0"/>
                        <a:t>Bootstrap regressie</a:t>
                      </a:r>
                    </a:p>
                    <a:p>
                      <a:pPr marL="171450" indent="-171450">
                        <a:buFont typeface="Arial" panose="020B0604020202020204" pitchFamily="34" charset="0"/>
                        <a:buChar char="•"/>
                      </a:pPr>
                      <a:r>
                        <a:rPr lang="nl-BE" sz="900" dirty="0" err="1"/>
                        <a:t>Spearman</a:t>
                      </a:r>
                      <a:r>
                        <a:rPr lang="nl-BE" sz="900" dirty="0"/>
                        <a:t> rangcorrelatietoets</a:t>
                      </a:r>
                    </a:p>
                    <a:p>
                      <a:pPr marL="171450" indent="-171450">
                        <a:buFont typeface="Arial" panose="020B0604020202020204" pitchFamily="34" charset="0"/>
                        <a:buChar char="•"/>
                      </a:pPr>
                      <a:r>
                        <a:rPr lang="nl-BE" sz="900" dirty="0" err="1"/>
                        <a:t>Kendall’s</a:t>
                      </a:r>
                      <a:r>
                        <a:rPr lang="nl-BE" sz="900" dirty="0"/>
                        <a:t> </a:t>
                      </a:r>
                      <a:r>
                        <a:rPr lang="nl-BE" sz="900" dirty="0" err="1"/>
                        <a:t>Tau</a:t>
                      </a:r>
                      <a:r>
                        <a:rPr lang="nl-BE" sz="900" dirty="0"/>
                        <a:t> correlatietoets</a:t>
                      </a:r>
                    </a:p>
                  </a:txBody>
                  <a:tcPr marL="95484" marR="95484" marT="47743" marB="47743"/>
                </a:tc>
                <a:extLst>
                  <a:ext uri="{0D108BD9-81ED-4DB2-BD59-A6C34878D82A}">
                    <a16:rowId xmlns:a16="http://schemas.microsoft.com/office/drawing/2014/main" val="2977589819"/>
                  </a:ext>
                </a:extLst>
              </a:tr>
              <a:tr h="388340">
                <a:tc>
                  <a:txBody>
                    <a:bodyPr/>
                    <a:lstStyle/>
                    <a:p>
                      <a:pPr marL="171450" indent="-171450">
                        <a:buFont typeface="Arial" panose="020B0604020202020204" pitchFamily="34" charset="0"/>
                        <a:buChar char="•"/>
                      </a:pPr>
                      <a:r>
                        <a:rPr lang="nl-BE" sz="900" dirty="0"/>
                        <a:t>Afhankelijke t-toets</a:t>
                      </a: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t-toets</a:t>
                      </a:r>
                    </a:p>
                    <a:p>
                      <a:pPr marL="171450" indent="-171450">
                        <a:buFont typeface="Arial" panose="020B0604020202020204" pitchFamily="34" charset="0"/>
                        <a:buChar char="•"/>
                      </a:pPr>
                      <a:r>
                        <a:rPr lang="nl-BE" sz="900" dirty="0"/>
                        <a:t>Wilcoxon rangtekentoets</a:t>
                      </a:r>
                    </a:p>
                  </a:txBody>
                  <a:tcPr marL="95484" marR="95484" marT="47743" marB="47743"/>
                </a:tc>
                <a:extLst>
                  <a:ext uri="{0D108BD9-81ED-4DB2-BD59-A6C34878D82A}">
                    <a16:rowId xmlns:a16="http://schemas.microsoft.com/office/drawing/2014/main" val="1954769090"/>
                  </a:ext>
                </a:extLst>
              </a:tr>
              <a:tr h="388340">
                <a:tc>
                  <a:txBody>
                    <a:bodyPr/>
                    <a:lstStyle/>
                    <a:p>
                      <a:pPr marL="171450" indent="-171450">
                        <a:buFont typeface="Arial" panose="020B0604020202020204" pitchFamily="34" charset="0"/>
                        <a:buChar char="•"/>
                      </a:pPr>
                      <a:r>
                        <a:rPr lang="nl-BE" sz="900" dirty="0"/>
                        <a:t>Onafhankelijke t-toets</a:t>
                      </a: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t-toets</a:t>
                      </a:r>
                    </a:p>
                    <a:p>
                      <a:pPr marL="171450" indent="-171450">
                        <a:buFont typeface="Arial" panose="020B0604020202020204" pitchFamily="34" charset="0"/>
                        <a:buChar char="•"/>
                      </a:pPr>
                      <a:r>
                        <a:rPr lang="nl-BE" sz="900" dirty="0"/>
                        <a:t>Mann-</a:t>
                      </a:r>
                      <a:r>
                        <a:rPr lang="nl-BE" sz="900" dirty="0" err="1"/>
                        <a:t>Whitney</a:t>
                      </a:r>
                      <a:r>
                        <a:rPr lang="nl-BE" sz="900" dirty="0"/>
                        <a:t> toets</a:t>
                      </a:r>
                    </a:p>
                  </a:txBody>
                  <a:tcPr marL="95484" marR="95484" marT="47743" marB="47743"/>
                </a:tc>
                <a:extLst>
                  <a:ext uri="{0D108BD9-81ED-4DB2-BD59-A6C34878D82A}">
                    <a16:rowId xmlns:a16="http://schemas.microsoft.com/office/drawing/2014/main" val="2173673390"/>
                  </a:ext>
                </a:extLst>
              </a:tr>
              <a:tr h="388340">
                <a:tc>
                  <a:txBody>
                    <a:bodyPr/>
                    <a:lstStyle/>
                    <a:p>
                      <a:pPr marL="171450" indent="-171450">
                        <a:buFont typeface="Arial" panose="020B0604020202020204" pitchFamily="34" charset="0"/>
                        <a:buChar char="•"/>
                      </a:pPr>
                      <a:r>
                        <a:rPr lang="nl-BE" sz="900" dirty="0"/>
                        <a:t>One-way repeated measures ANOVA</a:t>
                      </a:r>
                    </a:p>
                  </a:txBody>
                  <a:tcPr marL="95484" marR="95484" marT="47743" marB="47743"/>
                </a:tc>
                <a:tc>
                  <a:txBody>
                    <a:bodyPr/>
                    <a:lstStyle/>
                    <a:p>
                      <a:pPr marL="171450" indent="-171450">
                        <a:buFont typeface="Arial" panose="020B0604020202020204" pitchFamily="34" charset="0"/>
                        <a:buChar char="•"/>
                      </a:pPr>
                      <a:r>
                        <a:rPr lang="nl-BE" sz="900" dirty="0"/>
                        <a:t>Friedman toets</a:t>
                      </a:r>
                    </a:p>
                  </a:txBody>
                  <a:tcPr marL="95484" marR="95484" marT="47743" marB="47743"/>
                </a:tc>
                <a:extLst>
                  <a:ext uri="{0D108BD9-81ED-4DB2-BD59-A6C34878D82A}">
                    <a16:rowId xmlns:a16="http://schemas.microsoft.com/office/drawing/2014/main" val="130149893"/>
                  </a:ext>
                </a:extLst>
              </a:tr>
              <a:tr h="388340">
                <a:tc>
                  <a:txBody>
                    <a:bodyPr/>
                    <a:lstStyle/>
                    <a:p>
                      <a:pPr marL="171450" indent="-171450">
                        <a:buFont typeface="Arial" panose="020B0604020202020204" pitchFamily="34" charset="0"/>
                        <a:buChar char="•"/>
                      </a:pPr>
                      <a:r>
                        <a:rPr lang="nl-BE" sz="900" dirty="0"/>
                        <a:t>One-way independent ANOVA</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Kruskal</a:t>
                      </a:r>
                      <a:r>
                        <a:rPr lang="nl-BE" sz="900" dirty="0"/>
                        <a:t>-Wallis toets</a:t>
                      </a:r>
                    </a:p>
                  </a:txBody>
                  <a:tcPr marL="95484" marR="95484" marT="47743" marB="47743"/>
                </a:tc>
                <a:extLst>
                  <a:ext uri="{0D108BD9-81ED-4DB2-BD59-A6C34878D82A}">
                    <a16:rowId xmlns:a16="http://schemas.microsoft.com/office/drawing/2014/main" val="2117315973"/>
                  </a:ext>
                </a:extLst>
              </a:tr>
              <a:tr h="386671">
                <a:tc>
                  <a:txBody>
                    <a:bodyPr/>
                    <a:lstStyle/>
                    <a:p>
                      <a:pPr marL="171450" indent="-171450">
                        <a:buFont typeface="Arial" panose="020B0604020202020204" pitchFamily="34" charset="0"/>
                        <a:buChar char="•"/>
                      </a:pPr>
                      <a:r>
                        <a:rPr lang="nl-BE" sz="900" dirty="0"/>
                        <a:t>Meervoudige lineaire regressie</a:t>
                      </a:r>
                    </a:p>
                    <a:p>
                      <a:pPr marL="171450" marR="0" lvl="0" indent="-171450" algn="l" defTabSz="124797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a:t>Partiële correlatietoets</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regressie</a:t>
                      </a:r>
                    </a:p>
                  </a:txBody>
                  <a:tcPr marL="95484" marR="95484" marT="47743" marB="47743"/>
                </a:tc>
                <a:extLst>
                  <a:ext uri="{0D108BD9-81ED-4DB2-BD59-A6C34878D82A}">
                    <a16:rowId xmlns:a16="http://schemas.microsoft.com/office/drawing/2014/main" val="2174757889"/>
                  </a:ext>
                </a:extLst>
              </a:tr>
              <a:tr h="388340">
                <a:tc>
                  <a:txBody>
                    <a:bodyPr/>
                    <a:lstStyle/>
                    <a:p>
                      <a:pPr marL="171450" indent="-171450">
                        <a:buFont typeface="Arial" panose="020B0604020202020204" pitchFamily="34" charset="0"/>
                        <a:buChar char="•"/>
                      </a:pPr>
                      <a:r>
                        <a:rPr lang="nl-BE" sz="900" dirty="0"/>
                        <a:t>Factorial repeated measures ANOVA</a:t>
                      </a:r>
                      <a:endParaRPr lang="nl-BE" sz="900" dirty="0">
                        <a:solidFill>
                          <a:schemeClr val="tx1"/>
                        </a:solidFill>
                      </a:endParaRPr>
                    </a:p>
                  </a:txBody>
                  <a:tcPr marL="95484" marR="95484" marT="47743" marB="47743"/>
                </a:tc>
                <a:tc>
                  <a:txBody>
                    <a:bodyPr/>
                    <a:lstStyle/>
                    <a:p>
                      <a:pPr marL="0" indent="0">
                        <a:buFont typeface="Arial" panose="020B0604020202020204" pitchFamily="34" charset="0"/>
                        <a:buNone/>
                      </a:pPr>
                      <a:endParaRPr lang="nl-BE" sz="900" dirty="0"/>
                    </a:p>
                  </a:txBody>
                  <a:tcPr marL="95484" marR="95484" marT="47743" marB="47743"/>
                </a:tc>
                <a:extLst>
                  <a:ext uri="{0D108BD9-81ED-4DB2-BD59-A6C34878D82A}">
                    <a16:rowId xmlns:a16="http://schemas.microsoft.com/office/drawing/2014/main" val="1728751502"/>
                  </a:ext>
                </a:extLst>
              </a:tr>
              <a:tr h="397423">
                <a:tc>
                  <a:txBody>
                    <a:bodyPr/>
                    <a:lstStyle/>
                    <a:p>
                      <a:pPr marL="171450" indent="-171450">
                        <a:buFont typeface="Arial" panose="020B0604020202020204" pitchFamily="34" charset="0"/>
                        <a:buChar char="•"/>
                      </a:pPr>
                      <a:r>
                        <a:rPr lang="nl-BE" sz="900" dirty="0" err="1"/>
                        <a:t>Two</a:t>
                      </a:r>
                      <a:r>
                        <a:rPr lang="nl-BE" sz="900" dirty="0"/>
                        <a:t>-way mixed ANOVA</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endParaRPr lang="nl-BE" sz="900" dirty="0"/>
                    </a:p>
                  </a:txBody>
                  <a:tcPr marL="95484" marR="95484" marT="47743" marB="47743"/>
                </a:tc>
                <a:extLst>
                  <a:ext uri="{0D108BD9-81ED-4DB2-BD59-A6C34878D82A}">
                    <a16:rowId xmlns:a16="http://schemas.microsoft.com/office/drawing/2014/main" val="2942875459"/>
                  </a:ext>
                </a:extLst>
              </a:tr>
              <a:tr h="460435">
                <a:tc>
                  <a:txBody>
                    <a:bodyPr/>
                    <a:lstStyle/>
                    <a:p>
                      <a:pPr marL="171450" indent="-171450">
                        <a:buFont typeface="Arial" panose="020B0604020202020204" pitchFamily="34" charset="0"/>
                        <a:buChar char="•"/>
                      </a:pPr>
                      <a:r>
                        <a:rPr lang="nl-BE" sz="900" dirty="0"/>
                        <a:t>Factorial independent ANOVA</a:t>
                      </a:r>
                    </a:p>
                    <a:p>
                      <a:pPr marL="171450" indent="-171450">
                        <a:buFont typeface="Arial" panose="020B0604020202020204" pitchFamily="34" charset="0"/>
                        <a:buChar char="•"/>
                      </a:pPr>
                      <a:r>
                        <a:rPr lang="nl-BE" sz="900" dirty="0"/>
                        <a:t>Meervoudige lineaire regressie</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regressie</a:t>
                      </a:r>
                    </a:p>
                  </a:txBody>
                  <a:tcPr marL="95484" marR="95484" marT="47743" marB="47743"/>
                </a:tc>
                <a:extLst>
                  <a:ext uri="{0D108BD9-81ED-4DB2-BD59-A6C34878D82A}">
                    <a16:rowId xmlns:a16="http://schemas.microsoft.com/office/drawing/2014/main" val="1610346840"/>
                  </a:ext>
                </a:extLst>
              </a:tr>
              <a:tr h="388340">
                <a:tc>
                  <a:txBody>
                    <a:bodyPr/>
                    <a:lstStyle/>
                    <a:p>
                      <a:pPr marL="171450" indent="-171450">
                        <a:buFont typeface="Arial" panose="020B0604020202020204" pitchFamily="34" charset="0"/>
                        <a:buChar char="•"/>
                      </a:pPr>
                      <a:r>
                        <a:rPr lang="nl-BE" sz="900" dirty="0"/>
                        <a:t>Meervoudige lineaire regressie</a:t>
                      </a:r>
                    </a:p>
                    <a:p>
                      <a:pPr marL="171450" indent="-171450">
                        <a:buFont typeface="Arial" panose="020B0604020202020204" pitchFamily="34" charset="0"/>
                        <a:buChar char="•"/>
                      </a:pPr>
                      <a:r>
                        <a:rPr lang="nl-BE" sz="900" dirty="0"/>
                        <a:t>ANCOVA</a:t>
                      </a:r>
                      <a:endParaRPr lang="nl-BE" sz="900" dirty="0">
                        <a:solidFill>
                          <a:schemeClr val="tx1"/>
                        </a:solidFill>
                      </a:endParaRPr>
                    </a:p>
                  </a:txBody>
                  <a:tcPr marL="95484" marR="95484" marT="47743" marB="47743"/>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err="1"/>
                        <a:t>Bootstrapped</a:t>
                      </a:r>
                      <a:r>
                        <a:rPr lang="nl-BE" sz="900" dirty="0"/>
                        <a:t> regressie</a:t>
                      </a:r>
                    </a:p>
                    <a:p>
                      <a:pPr marL="171450" indent="-171450">
                        <a:buFont typeface="Arial" panose="020B0604020202020204" pitchFamily="34" charset="0"/>
                        <a:buChar char="•"/>
                      </a:pPr>
                      <a:endParaRPr lang="nl-BE" sz="900" dirty="0"/>
                    </a:p>
                  </a:txBody>
                  <a:tcPr marL="95484" marR="95484" marT="47743" marB="47743"/>
                </a:tc>
                <a:extLst>
                  <a:ext uri="{0D108BD9-81ED-4DB2-BD59-A6C34878D82A}">
                    <a16:rowId xmlns:a16="http://schemas.microsoft.com/office/drawing/2014/main" val="2849837734"/>
                  </a:ext>
                </a:extLst>
              </a:tr>
              <a:tr h="383583">
                <a:tc>
                  <a:txBody>
                    <a:bodyPr/>
                    <a:lstStyle/>
                    <a:p>
                      <a:pPr marL="171450" indent="-171450">
                        <a:buFont typeface="Arial" panose="020B0604020202020204" pitchFamily="34" charset="0"/>
                        <a:buChar char="•"/>
                      </a:pPr>
                      <a:r>
                        <a:rPr lang="nl-BE" sz="900" dirty="0"/>
                        <a:t>Logistische regressie</a:t>
                      </a:r>
                    </a:p>
                    <a:p>
                      <a:pPr marL="171450" indent="-171450">
                        <a:buFont typeface="Arial" panose="020B0604020202020204" pitchFamily="34" charset="0"/>
                        <a:buChar char="•"/>
                      </a:pPr>
                      <a:r>
                        <a:rPr lang="nl-BE" sz="900" dirty="0" err="1"/>
                        <a:t>Spearman</a:t>
                      </a:r>
                      <a:r>
                        <a:rPr lang="nl-BE" sz="900" dirty="0"/>
                        <a:t> rangcorrelatietoets</a:t>
                      </a:r>
                      <a:endParaRPr lang="nl-BE" sz="900" dirty="0">
                        <a:solidFill>
                          <a:schemeClr val="tx1"/>
                        </a:solidFill>
                      </a:endParaRPr>
                    </a:p>
                  </a:txBody>
                  <a:tcPr marL="95484" marR="95484" marT="47743" marB="47743"/>
                </a:tc>
                <a:tc>
                  <a:txBody>
                    <a:bodyPr/>
                    <a:lstStyle/>
                    <a:p>
                      <a:pPr marL="171450" marR="0" lvl="0" indent="-171450" algn="l" defTabSz="124797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err="1"/>
                        <a:t>Kendall’s</a:t>
                      </a:r>
                      <a:r>
                        <a:rPr lang="nl-BE" sz="900" dirty="0"/>
                        <a:t> </a:t>
                      </a:r>
                      <a:r>
                        <a:rPr lang="nl-BE" sz="900" dirty="0" err="1"/>
                        <a:t>Tau</a:t>
                      </a:r>
                      <a:r>
                        <a:rPr lang="nl-BE" sz="900" dirty="0"/>
                        <a:t> correlatietoets</a:t>
                      </a:r>
                    </a:p>
                    <a:p>
                      <a:endParaRPr lang="nl-BE" sz="900" dirty="0"/>
                    </a:p>
                  </a:txBody>
                  <a:tcPr marL="95484" marR="95484" marT="47743" marB="47743"/>
                </a:tc>
                <a:extLst>
                  <a:ext uri="{0D108BD9-81ED-4DB2-BD59-A6C34878D82A}">
                    <a16:rowId xmlns:a16="http://schemas.microsoft.com/office/drawing/2014/main" val="669987252"/>
                  </a:ext>
                </a:extLst>
              </a:tr>
              <a:tr h="388340">
                <a:tc>
                  <a:txBody>
                    <a:bodyPr/>
                    <a:lstStyle/>
                    <a:p>
                      <a:pPr marL="171450" indent="-171450">
                        <a:buFont typeface="Arial" panose="020B0604020202020204" pitchFamily="34" charset="0"/>
                        <a:buChar char="•"/>
                      </a:pPr>
                      <a:r>
                        <a:rPr lang="nl-BE" sz="900" dirty="0"/>
                        <a:t>Mc </a:t>
                      </a:r>
                      <a:r>
                        <a:rPr lang="nl-BE" sz="900" dirty="0" err="1"/>
                        <a:t>Nemar‘s</a:t>
                      </a:r>
                      <a:r>
                        <a:rPr lang="nl-BE" sz="900" dirty="0"/>
                        <a:t> toets (2 = groepen)</a:t>
                      </a:r>
                    </a:p>
                    <a:p>
                      <a:pPr marL="171450" indent="-171450">
                        <a:buFont typeface="Arial" panose="020B0604020202020204" pitchFamily="34" charset="0"/>
                        <a:buChar char="•"/>
                      </a:pPr>
                      <a:r>
                        <a:rPr lang="nl-BE" sz="900" dirty="0" err="1"/>
                        <a:t>Cochran’s</a:t>
                      </a:r>
                      <a:r>
                        <a:rPr lang="nl-BE" sz="900" dirty="0"/>
                        <a:t> Q ( &gt;2 = groepen)</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453719200"/>
                  </a:ext>
                </a:extLst>
              </a:tr>
              <a:tr h="315005">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a:t>Chi-kwadraat toets</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Fisher’s</a:t>
                      </a:r>
                      <a:r>
                        <a:rPr lang="nl-BE" sz="900" dirty="0"/>
                        <a:t> Exact toets</a:t>
                      </a:r>
                    </a:p>
                  </a:txBody>
                  <a:tcPr marL="95484" marR="95484" marT="47743" marB="47743"/>
                </a:tc>
                <a:extLst>
                  <a:ext uri="{0D108BD9-81ED-4DB2-BD59-A6C34878D82A}">
                    <a16:rowId xmlns:a16="http://schemas.microsoft.com/office/drawing/2014/main" val="3143618597"/>
                  </a:ext>
                </a:extLst>
              </a:tr>
              <a:tr h="295752">
                <a:tc>
                  <a:txBody>
                    <a:bodyPr/>
                    <a:lstStyle/>
                    <a:p>
                      <a:pPr marL="171450" indent="-171450">
                        <a:buFont typeface="Arial" panose="020B0604020202020204" pitchFamily="34" charset="0"/>
                        <a:buChar char="•"/>
                      </a:pPr>
                      <a:r>
                        <a:rPr lang="nl-BE" sz="900" dirty="0"/>
                        <a:t>Wilcoxon rangtekentoets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2810806693"/>
                  </a:ext>
                </a:extLst>
              </a:tr>
              <a:tr h="353076">
                <a:tc>
                  <a:txBody>
                    <a:bodyPr/>
                    <a:lstStyle/>
                    <a:p>
                      <a:pPr marL="171450" indent="-171450">
                        <a:buFont typeface="Arial" panose="020B0604020202020204" pitchFamily="34" charset="0"/>
                        <a:buChar char="•"/>
                      </a:pPr>
                      <a:r>
                        <a:rPr lang="nl-BE" sz="900" dirty="0"/>
                        <a:t>Mann-</a:t>
                      </a:r>
                      <a:r>
                        <a:rPr lang="nl-BE" sz="900" dirty="0" err="1"/>
                        <a:t>Whitney</a:t>
                      </a:r>
                      <a:r>
                        <a:rPr lang="nl-BE" sz="900" dirty="0"/>
                        <a:t> toets </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541950377"/>
                  </a:ext>
                </a:extLst>
              </a:tr>
              <a:tr h="295752">
                <a:tc>
                  <a:txBody>
                    <a:bodyPr/>
                    <a:lstStyle/>
                    <a:p>
                      <a:pPr marL="171450" indent="-171450">
                        <a:buFont typeface="Arial" panose="020B0604020202020204" pitchFamily="34" charset="0"/>
                        <a:buChar char="•"/>
                      </a:pPr>
                      <a:r>
                        <a:rPr lang="nl-BE" sz="900" dirty="0"/>
                        <a:t>Friedman 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820669499"/>
                  </a:ext>
                </a:extLst>
              </a:tr>
              <a:tr h="383583">
                <a:tc>
                  <a:txBody>
                    <a:bodyPr/>
                    <a:lstStyle/>
                    <a:p>
                      <a:pPr marL="171450" indent="-171450">
                        <a:buFont typeface="Arial" panose="020B0604020202020204" pitchFamily="34" charset="0"/>
                        <a:buChar char="•"/>
                      </a:pPr>
                      <a:r>
                        <a:rPr lang="nl-BE" sz="900" dirty="0" err="1"/>
                        <a:t>Kruskal</a:t>
                      </a:r>
                      <a:r>
                        <a:rPr lang="nl-BE" sz="900" dirty="0"/>
                        <a:t>-Wallis toets </a:t>
                      </a:r>
                    </a:p>
                    <a:p>
                      <a:pPr marL="171450" indent="-171450">
                        <a:buFont typeface="Arial" panose="020B0604020202020204" pitchFamily="34" charset="0"/>
                        <a:buChar char="•"/>
                      </a:pPr>
                      <a:r>
                        <a:rPr lang="nl-BE" sz="900" dirty="0" err="1"/>
                        <a:t>Spearman</a:t>
                      </a:r>
                      <a:r>
                        <a:rPr lang="nl-BE" sz="900" dirty="0"/>
                        <a:t> rangcorrelatietoets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503519648"/>
                  </a:ext>
                </a:extLst>
              </a:tr>
              <a:tr h="295752">
                <a:tc>
                  <a:txBody>
                    <a:bodyPr/>
                    <a:lstStyle/>
                    <a:p>
                      <a:pPr marL="171450" indent="-171450">
                        <a:buFont typeface="Arial" panose="020B0604020202020204" pitchFamily="34" charset="0"/>
                        <a:buChar char="•"/>
                      </a:pPr>
                      <a:r>
                        <a:rPr lang="nl-BE" sz="900" dirty="0"/>
                        <a:t>Logistische regressie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905367483"/>
                  </a:ext>
                </a:extLst>
              </a:tr>
              <a:tr h="295752">
                <a:tc>
                  <a:txBody>
                    <a:bodyPr/>
                    <a:lstStyle/>
                    <a:p>
                      <a:pPr marL="171450" indent="-171450">
                        <a:buFont typeface="Arial" panose="020B0604020202020204" pitchFamily="34" charset="0"/>
                        <a:buChar char="•"/>
                      </a:pPr>
                      <a:r>
                        <a:rPr lang="nl-BE" sz="900" dirty="0"/>
                        <a:t>Loglineaire analyse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808130183"/>
                  </a:ext>
                </a:extLst>
              </a:tr>
              <a:tr h="295752">
                <a:tc>
                  <a:txBody>
                    <a:bodyPr/>
                    <a:lstStyle/>
                    <a:p>
                      <a:pPr marL="171450" indent="-171450">
                        <a:buFont typeface="Arial" panose="020B0604020202020204" pitchFamily="34" charset="0"/>
                        <a:buChar char="•"/>
                      </a:pPr>
                      <a:r>
                        <a:rPr lang="nl-BE" sz="900" dirty="0"/>
                        <a:t>Logistische regressie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441151215"/>
                  </a:ext>
                </a:extLst>
              </a:tr>
              <a:tr h="388340">
                <a:tc>
                  <a:txBody>
                    <a:bodyPr/>
                    <a:lstStyle/>
                    <a:p>
                      <a:pPr marL="171450" indent="-171450">
                        <a:buFont typeface="Arial" panose="020B0604020202020204" pitchFamily="34" charset="0"/>
                        <a:buChar char="•"/>
                      </a:pPr>
                      <a:r>
                        <a:rPr lang="nl-BE" sz="900" dirty="0"/>
                        <a:t>MANOVA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3003505826"/>
                  </a:ext>
                </a:extLst>
              </a:tr>
              <a:tr h="388340">
                <a:tc>
                  <a:txBody>
                    <a:bodyPr/>
                    <a:lstStyle/>
                    <a:p>
                      <a:pPr marL="171450" indent="-171450">
                        <a:buFont typeface="Arial" panose="020B0604020202020204" pitchFamily="34" charset="0"/>
                        <a:buChar char="•"/>
                      </a:pPr>
                      <a:r>
                        <a:rPr lang="nl-BE" sz="900" dirty="0"/>
                        <a:t>Factorial MANOVA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1426545209"/>
                  </a:ext>
                </a:extLst>
              </a:tr>
              <a:tr h="388340">
                <a:tc>
                  <a:txBody>
                    <a:bodyPr/>
                    <a:lstStyle/>
                    <a:p>
                      <a:pPr marL="171450" indent="-171450">
                        <a:buFont typeface="Arial" panose="020B0604020202020204" pitchFamily="34" charset="0"/>
                        <a:buChar char="•"/>
                      </a:pPr>
                      <a:r>
                        <a:rPr lang="nl-BE" sz="900" dirty="0"/>
                        <a:t>MANCOVA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24420842"/>
                  </a:ext>
                </a:extLst>
              </a:tr>
            </a:tbl>
          </a:graphicData>
        </a:graphic>
      </p:graphicFrame>
      <p:sp>
        <p:nvSpPr>
          <p:cNvPr id="92" name="Rectangle 91">
            <a:extLst>
              <a:ext uri="{FF2B5EF4-FFF2-40B4-BE49-F238E27FC236}">
                <a16:creationId xmlns:a16="http://schemas.microsoft.com/office/drawing/2014/main" id="{838DDEF0-43B8-4A92-A651-844BAF4F6F44}"/>
              </a:ext>
            </a:extLst>
          </p:cNvPr>
          <p:cNvSpPr/>
          <p:nvPr/>
        </p:nvSpPr>
        <p:spPr>
          <a:xfrm>
            <a:off x="5992862" y="430598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Beide</a:t>
            </a:r>
          </a:p>
        </p:txBody>
      </p:sp>
      <p:cxnSp>
        <p:nvCxnSpPr>
          <p:cNvPr id="93" name="Straight Arrow Connector 92">
            <a:extLst>
              <a:ext uri="{FF2B5EF4-FFF2-40B4-BE49-F238E27FC236}">
                <a16:creationId xmlns:a16="http://schemas.microsoft.com/office/drawing/2014/main" id="{D87290EF-50FC-4CE6-BABA-BF2AEC1D09AD}"/>
              </a:ext>
            </a:extLst>
          </p:cNvPr>
          <p:cNvCxnSpPr>
            <a:cxnSpLocks/>
            <a:stCxn id="23" idx="3"/>
            <a:endCxn id="92" idx="1"/>
          </p:cNvCxnSpPr>
          <p:nvPr/>
        </p:nvCxnSpPr>
        <p:spPr>
          <a:xfrm>
            <a:off x="5455978" y="3625021"/>
            <a:ext cx="536883" cy="80827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94" name="Straight Arrow Connector 93">
            <a:extLst>
              <a:ext uri="{FF2B5EF4-FFF2-40B4-BE49-F238E27FC236}">
                <a16:creationId xmlns:a16="http://schemas.microsoft.com/office/drawing/2014/main" id="{32A7FE00-92F1-42F4-9CA6-2D7D54210A65}"/>
              </a:ext>
            </a:extLst>
          </p:cNvPr>
          <p:cNvCxnSpPr>
            <a:cxnSpLocks/>
            <a:stCxn id="52" idx="3"/>
          </p:cNvCxnSpPr>
          <p:nvPr/>
        </p:nvCxnSpPr>
        <p:spPr>
          <a:xfrm>
            <a:off x="6953694" y="4812564"/>
            <a:ext cx="5069406"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95" name="TextBox 94">
            <a:extLst>
              <a:ext uri="{FF2B5EF4-FFF2-40B4-BE49-F238E27FC236}">
                <a16:creationId xmlns:a16="http://schemas.microsoft.com/office/drawing/2014/main" id="{9D1263EB-098B-4F10-98A9-2D8F062F9BC0}"/>
              </a:ext>
            </a:extLst>
          </p:cNvPr>
          <p:cNvSpPr txBox="1"/>
          <p:nvPr/>
        </p:nvSpPr>
        <p:spPr>
          <a:xfrm>
            <a:off x="7412579" y="427984"/>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Bij categorische AV: nominaal of ordinaal?</a:t>
            </a:r>
          </a:p>
        </p:txBody>
      </p:sp>
      <p:sp>
        <p:nvSpPr>
          <p:cNvPr id="96" name="Rectangle 95">
            <a:extLst>
              <a:ext uri="{FF2B5EF4-FFF2-40B4-BE49-F238E27FC236}">
                <a16:creationId xmlns:a16="http://schemas.microsoft.com/office/drawing/2014/main" id="{D02737FE-3FD5-464C-BB3F-55B5B4DB6A72}"/>
              </a:ext>
            </a:extLst>
          </p:cNvPr>
          <p:cNvSpPr/>
          <p:nvPr/>
        </p:nvSpPr>
        <p:spPr>
          <a:xfrm>
            <a:off x="8988868" y="593022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a:t>
            </a:r>
          </a:p>
        </p:txBody>
      </p:sp>
      <p:sp>
        <p:nvSpPr>
          <p:cNvPr id="97" name="Rectangle 96">
            <a:extLst>
              <a:ext uri="{FF2B5EF4-FFF2-40B4-BE49-F238E27FC236}">
                <a16:creationId xmlns:a16="http://schemas.microsoft.com/office/drawing/2014/main" id="{381A3B0D-05E4-4495-90AB-1889489EB642}"/>
              </a:ext>
            </a:extLst>
          </p:cNvPr>
          <p:cNvSpPr/>
          <p:nvPr/>
        </p:nvSpPr>
        <p:spPr>
          <a:xfrm>
            <a:off x="8996465" y="657446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Meer dan 2</a:t>
            </a:r>
          </a:p>
        </p:txBody>
      </p:sp>
      <p:sp>
        <p:nvSpPr>
          <p:cNvPr id="98" name="Rectangle 97">
            <a:extLst>
              <a:ext uri="{FF2B5EF4-FFF2-40B4-BE49-F238E27FC236}">
                <a16:creationId xmlns:a16="http://schemas.microsoft.com/office/drawing/2014/main" id="{32A75EBA-D1CB-451D-85AE-E6E9C62FF447}"/>
              </a:ext>
            </a:extLst>
          </p:cNvPr>
          <p:cNvSpPr/>
          <p:nvPr/>
        </p:nvSpPr>
        <p:spPr>
          <a:xfrm>
            <a:off x="10656602" y="576406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99" name="Rectangle 98">
            <a:extLst>
              <a:ext uri="{FF2B5EF4-FFF2-40B4-BE49-F238E27FC236}">
                <a16:creationId xmlns:a16="http://schemas.microsoft.com/office/drawing/2014/main" id="{6C5A23B2-C377-4688-A096-FFAB11DD4FAA}"/>
              </a:ext>
            </a:extLst>
          </p:cNvPr>
          <p:cNvSpPr/>
          <p:nvPr/>
        </p:nvSpPr>
        <p:spPr>
          <a:xfrm>
            <a:off x="10656602" y="608957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100" name="Rectangle 99">
            <a:extLst>
              <a:ext uri="{FF2B5EF4-FFF2-40B4-BE49-F238E27FC236}">
                <a16:creationId xmlns:a16="http://schemas.microsoft.com/office/drawing/2014/main" id="{4C9A50EC-A00D-474D-A161-D9DB6AEAD1D1}"/>
              </a:ext>
            </a:extLst>
          </p:cNvPr>
          <p:cNvSpPr/>
          <p:nvPr/>
        </p:nvSpPr>
        <p:spPr>
          <a:xfrm>
            <a:off x="10659426" y="642193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101" name="Rectangle 100">
            <a:extLst>
              <a:ext uri="{FF2B5EF4-FFF2-40B4-BE49-F238E27FC236}">
                <a16:creationId xmlns:a16="http://schemas.microsoft.com/office/drawing/2014/main" id="{F65C5E7C-0172-4DA5-8502-7F770DEE2B7D}"/>
              </a:ext>
            </a:extLst>
          </p:cNvPr>
          <p:cNvSpPr/>
          <p:nvPr/>
        </p:nvSpPr>
        <p:spPr>
          <a:xfrm>
            <a:off x="10649287" y="672875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cxnSp>
        <p:nvCxnSpPr>
          <p:cNvPr id="102" name="Straight Arrow Connector 101">
            <a:extLst>
              <a:ext uri="{FF2B5EF4-FFF2-40B4-BE49-F238E27FC236}">
                <a16:creationId xmlns:a16="http://schemas.microsoft.com/office/drawing/2014/main" id="{591D1ACD-1AB5-408A-A603-BFACEE53FBEE}"/>
              </a:ext>
            </a:extLst>
          </p:cNvPr>
          <p:cNvCxnSpPr>
            <a:cxnSpLocks/>
            <a:stCxn id="96" idx="3"/>
            <a:endCxn id="98" idx="1"/>
          </p:cNvCxnSpPr>
          <p:nvPr/>
        </p:nvCxnSpPr>
        <p:spPr>
          <a:xfrm flipV="1">
            <a:off x="9941649" y="5891374"/>
            <a:ext cx="714953" cy="16615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3" name="Straight Arrow Connector 102">
            <a:extLst>
              <a:ext uri="{FF2B5EF4-FFF2-40B4-BE49-F238E27FC236}">
                <a16:creationId xmlns:a16="http://schemas.microsoft.com/office/drawing/2014/main" id="{BF882E85-60E5-4AE3-A75B-1E7840A0F402}"/>
              </a:ext>
            </a:extLst>
          </p:cNvPr>
          <p:cNvCxnSpPr>
            <a:cxnSpLocks/>
            <a:stCxn id="96" idx="3"/>
            <a:endCxn id="99" idx="1"/>
          </p:cNvCxnSpPr>
          <p:nvPr/>
        </p:nvCxnSpPr>
        <p:spPr>
          <a:xfrm>
            <a:off x="9941649" y="6057533"/>
            <a:ext cx="714953" cy="15935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4" name="Straight Arrow Connector 103">
            <a:extLst>
              <a:ext uri="{FF2B5EF4-FFF2-40B4-BE49-F238E27FC236}">
                <a16:creationId xmlns:a16="http://schemas.microsoft.com/office/drawing/2014/main" id="{CBAA9CD0-EFE9-4867-8E95-EABC30B398E8}"/>
              </a:ext>
            </a:extLst>
          </p:cNvPr>
          <p:cNvCxnSpPr>
            <a:cxnSpLocks/>
            <a:stCxn id="97" idx="3"/>
            <a:endCxn id="100" idx="1"/>
          </p:cNvCxnSpPr>
          <p:nvPr/>
        </p:nvCxnSpPr>
        <p:spPr>
          <a:xfrm flipV="1">
            <a:off x="9949246" y="6549244"/>
            <a:ext cx="710180" cy="15252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5" name="Straight Arrow Connector 104">
            <a:extLst>
              <a:ext uri="{FF2B5EF4-FFF2-40B4-BE49-F238E27FC236}">
                <a16:creationId xmlns:a16="http://schemas.microsoft.com/office/drawing/2014/main" id="{D7B02C01-3CC8-4D08-BC82-93586A324D82}"/>
              </a:ext>
            </a:extLst>
          </p:cNvPr>
          <p:cNvCxnSpPr>
            <a:cxnSpLocks/>
            <a:stCxn id="97" idx="3"/>
            <a:endCxn id="101" idx="1"/>
          </p:cNvCxnSpPr>
          <p:nvPr/>
        </p:nvCxnSpPr>
        <p:spPr>
          <a:xfrm>
            <a:off x="9949246" y="6701772"/>
            <a:ext cx="700041" cy="15429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6" name="Straight Arrow Connector 105">
            <a:extLst>
              <a:ext uri="{FF2B5EF4-FFF2-40B4-BE49-F238E27FC236}">
                <a16:creationId xmlns:a16="http://schemas.microsoft.com/office/drawing/2014/main" id="{1FD3AA2F-5E77-4ADC-8CBA-296B56C6A5F3}"/>
              </a:ext>
            </a:extLst>
          </p:cNvPr>
          <p:cNvCxnSpPr>
            <a:cxnSpLocks/>
            <a:stCxn id="98" idx="3"/>
          </p:cNvCxnSpPr>
          <p:nvPr/>
        </p:nvCxnSpPr>
        <p:spPr>
          <a:xfrm>
            <a:off x="11609385" y="5891374"/>
            <a:ext cx="567191"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7" name="Straight Arrow Connector 106">
            <a:extLst>
              <a:ext uri="{FF2B5EF4-FFF2-40B4-BE49-F238E27FC236}">
                <a16:creationId xmlns:a16="http://schemas.microsoft.com/office/drawing/2014/main" id="{8937E4BE-E114-401B-B906-91B001D7D680}"/>
              </a:ext>
            </a:extLst>
          </p:cNvPr>
          <p:cNvCxnSpPr>
            <a:cxnSpLocks/>
            <a:stCxn id="99" idx="3"/>
          </p:cNvCxnSpPr>
          <p:nvPr/>
        </p:nvCxnSpPr>
        <p:spPr>
          <a:xfrm flipV="1">
            <a:off x="11609384" y="6215662"/>
            <a:ext cx="566381" cy="122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8" name="Straight Arrow Connector 107">
            <a:extLst>
              <a:ext uri="{FF2B5EF4-FFF2-40B4-BE49-F238E27FC236}">
                <a16:creationId xmlns:a16="http://schemas.microsoft.com/office/drawing/2014/main" id="{0929AD6F-73C6-4174-91CB-489055F92111}"/>
              </a:ext>
            </a:extLst>
          </p:cNvPr>
          <p:cNvCxnSpPr>
            <a:cxnSpLocks/>
            <a:stCxn id="100" idx="3"/>
          </p:cNvCxnSpPr>
          <p:nvPr/>
        </p:nvCxnSpPr>
        <p:spPr>
          <a:xfrm>
            <a:off x="11612208" y="6549245"/>
            <a:ext cx="57556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9" name="Straight Arrow Connector 108">
            <a:extLst>
              <a:ext uri="{FF2B5EF4-FFF2-40B4-BE49-F238E27FC236}">
                <a16:creationId xmlns:a16="http://schemas.microsoft.com/office/drawing/2014/main" id="{17EDA111-5521-4B20-8B2C-C0AA4D7727B4}"/>
              </a:ext>
            </a:extLst>
          </p:cNvPr>
          <p:cNvCxnSpPr>
            <a:cxnSpLocks/>
            <a:stCxn id="101" idx="3"/>
          </p:cNvCxnSpPr>
          <p:nvPr/>
        </p:nvCxnSpPr>
        <p:spPr>
          <a:xfrm flipV="1">
            <a:off x="11602068" y="6856068"/>
            <a:ext cx="579464"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10" name="Rectangle 109">
            <a:extLst>
              <a:ext uri="{FF2B5EF4-FFF2-40B4-BE49-F238E27FC236}">
                <a16:creationId xmlns:a16="http://schemas.microsoft.com/office/drawing/2014/main" id="{ACE68A54-568D-4B4F-BA14-D3767B116102}"/>
              </a:ext>
            </a:extLst>
          </p:cNvPr>
          <p:cNvSpPr/>
          <p:nvPr/>
        </p:nvSpPr>
        <p:spPr>
          <a:xfrm>
            <a:off x="7507507" y="523642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Nominaal</a:t>
            </a:r>
          </a:p>
        </p:txBody>
      </p:sp>
      <p:sp>
        <p:nvSpPr>
          <p:cNvPr id="111" name="Rectangle 110">
            <a:extLst>
              <a:ext uri="{FF2B5EF4-FFF2-40B4-BE49-F238E27FC236}">
                <a16:creationId xmlns:a16="http://schemas.microsoft.com/office/drawing/2014/main" id="{646262F7-32A7-4363-8867-A13C455DB1D1}"/>
              </a:ext>
            </a:extLst>
          </p:cNvPr>
          <p:cNvSpPr/>
          <p:nvPr/>
        </p:nvSpPr>
        <p:spPr>
          <a:xfrm>
            <a:off x="7520143" y="626917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Ordinaal</a:t>
            </a:r>
          </a:p>
        </p:txBody>
      </p:sp>
      <p:cxnSp>
        <p:nvCxnSpPr>
          <p:cNvPr id="112" name="Straight Arrow Connector 111">
            <a:extLst>
              <a:ext uri="{FF2B5EF4-FFF2-40B4-BE49-F238E27FC236}">
                <a16:creationId xmlns:a16="http://schemas.microsoft.com/office/drawing/2014/main" id="{B9C206CA-E8BA-4BA8-9B14-782B792B3105}"/>
              </a:ext>
            </a:extLst>
          </p:cNvPr>
          <p:cNvCxnSpPr>
            <a:cxnSpLocks/>
            <a:stCxn id="53" idx="3"/>
            <a:endCxn id="110" idx="1"/>
          </p:cNvCxnSpPr>
          <p:nvPr/>
        </p:nvCxnSpPr>
        <p:spPr>
          <a:xfrm flipV="1">
            <a:off x="6945643" y="5363735"/>
            <a:ext cx="561863" cy="522607"/>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13" name="Straight Arrow Connector 112">
            <a:extLst>
              <a:ext uri="{FF2B5EF4-FFF2-40B4-BE49-F238E27FC236}">
                <a16:creationId xmlns:a16="http://schemas.microsoft.com/office/drawing/2014/main" id="{1DEB3FDA-3EAA-43F5-86BA-2EF5345CE4EE}"/>
              </a:ext>
            </a:extLst>
          </p:cNvPr>
          <p:cNvCxnSpPr>
            <a:cxnSpLocks/>
            <a:stCxn id="53" idx="3"/>
            <a:endCxn id="111" idx="1"/>
          </p:cNvCxnSpPr>
          <p:nvPr/>
        </p:nvCxnSpPr>
        <p:spPr>
          <a:xfrm>
            <a:off x="6945643" y="5886342"/>
            <a:ext cx="574499" cy="51014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4" name="Straight Arrow Connector 113">
            <a:extLst>
              <a:ext uri="{FF2B5EF4-FFF2-40B4-BE49-F238E27FC236}">
                <a16:creationId xmlns:a16="http://schemas.microsoft.com/office/drawing/2014/main" id="{F7BC28EB-7802-4243-984E-D9BA15170706}"/>
              </a:ext>
            </a:extLst>
          </p:cNvPr>
          <p:cNvCxnSpPr>
            <a:cxnSpLocks/>
            <a:stCxn id="110" idx="3"/>
            <a:endCxn id="133" idx="1"/>
          </p:cNvCxnSpPr>
          <p:nvPr/>
        </p:nvCxnSpPr>
        <p:spPr>
          <a:xfrm flipV="1">
            <a:off x="8460288" y="5198176"/>
            <a:ext cx="2204364" cy="16556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5" name="Straight Arrow Connector 114">
            <a:extLst>
              <a:ext uri="{FF2B5EF4-FFF2-40B4-BE49-F238E27FC236}">
                <a16:creationId xmlns:a16="http://schemas.microsoft.com/office/drawing/2014/main" id="{EFDAB80B-EC43-4EE1-A264-67B7A4426992}"/>
              </a:ext>
            </a:extLst>
          </p:cNvPr>
          <p:cNvCxnSpPr>
            <a:cxnSpLocks/>
            <a:stCxn id="111" idx="3"/>
            <a:endCxn id="96" idx="1"/>
          </p:cNvCxnSpPr>
          <p:nvPr/>
        </p:nvCxnSpPr>
        <p:spPr>
          <a:xfrm flipV="1">
            <a:off x="8472924" y="6057533"/>
            <a:ext cx="515944" cy="33895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6" name="Straight Arrow Connector 115">
            <a:extLst>
              <a:ext uri="{FF2B5EF4-FFF2-40B4-BE49-F238E27FC236}">
                <a16:creationId xmlns:a16="http://schemas.microsoft.com/office/drawing/2014/main" id="{A8DAAF80-0101-45A1-BD8D-93742278F755}"/>
              </a:ext>
            </a:extLst>
          </p:cNvPr>
          <p:cNvCxnSpPr>
            <a:cxnSpLocks/>
            <a:stCxn id="111" idx="3"/>
            <a:endCxn id="97" idx="1"/>
          </p:cNvCxnSpPr>
          <p:nvPr/>
        </p:nvCxnSpPr>
        <p:spPr>
          <a:xfrm>
            <a:off x="8472924" y="6396488"/>
            <a:ext cx="523540" cy="30528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33" name="Rectangle 132">
            <a:extLst>
              <a:ext uri="{FF2B5EF4-FFF2-40B4-BE49-F238E27FC236}">
                <a16:creationId xmlns:a16="http://schemas.microsoft.com/office/drawing/2014/main" id="{ABDFDD3A-FD55-4AD8-A07C-D32031676684}"/>
              </a:ext>
            </a:extLst>
          </p:cNvPr>
          <p:cNvSpPr/>
          <p:nvPr/>
        </p:nvSpPr>
        <p:spPr>
          <a:xfrm>
            <a:off x="10664652" y="507086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144" name="Rectangle 143">
            <a:extLst>
              <a:ext uri="{FF2B5EF4-FFF2-40B4-BE49-F238E27FC236}">
                <a16:creationId xmlns:a16="http://schemas.microsoft.com/office/drawing/2014/main" id="{D9AEFC00-DD16-44CB-810A-689CF89D2CBA}"/>
              </a:ext>
            </a:extLst>
          </p:cNvPr>
          <p:cNvSpPr/>
          <p:nvPr/>
        </p:nvSpPr>
        <p:spPr>
          <a:xfrm>
            <a:off x="10646580" y="543728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cxnSp>
        <p:nvCxnSpPr>
          <p:cNvPr id="150" name="Straight Arrow Connector 149">
            <a:extLst>
              <a:ext uri="{FF2B5EF4-FFF2-40B4-BE49-F238E27FC236}">
                <a16:creationId xmlns:a16="http://schemas.microsoft.com/office/drawing/2014/main" id="{1FAD0767-08F7-4619-96F5-AEFCCF0988BA}"/>
              </a:ext>
            </a:extLst>
          </p:cNvPr>
          <p:cNvCxnSpPr>
            <a:cxnSpLocks/>
            <a:stCxn id="110" idx="3"/>
            <a:endCxn id="144" idx="1"/>
          </p:cNvCxnSpPr>
          <p:nvPr/>
        </p:nvCxnSpPr>
        <p:spPr>
          <a:xfrm>
            <a:off x="8460288" y="5363735"/>
            <a:ext cx="2186292" cy="200858"/>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53" name="Straight Arrow Connector 152">
            <a:extLst>
              <a:ext uri="{FF2B5EF4-FFF2-40B4-BE49-F238E27FC236}">
                <a16:creationId xmlns:a16="http://schemas.microsoft.com/office/drawing/2014/main" id="{810DD2B1-AC05-4C3C-94F2-1CEB7949146F}"/>
              </a:ext>
            </a:extLst>
          </p:cNvPr>
          <p:cNvCxnSpPr>
            <a:cxnSpLocks/>
            <a:stCxn id="133" idx="3"/>
          </p:cNvCxnSpPr>
          <p:nvPr/>
        </p:nvCxnSpPr>
        <p:spPr>
          <a:xfrm>
            <a:off x="11617434" y="5198175"/>
            <a:ext cx="543249"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56" name="Straight Arrow Connector 155">
            <a:extLst>
              <a:ext uri="{FF2B5EF4-FFF2-40B4-BE49-F238E27FC236}">
                <a16:creationId xmlns:a16="http://schemas.microsoft.com/office/drawing/2014/main" id="{C310CB75-1EA4-428A-8AED-E7B290126272}"/>
              </a:ext>
            </a:extLst>
          </p:cNvPr>
          <p:cNvCxnSpPr>
            <a:cxnSpLocks/>
            <a:stCxn id="144" idx="3"/>
          </p:cNvCxnSpPr>
          <p:nvPr/>
        </p:nvCxnSpPr>
        <p:spPr>
          <a:xfrm>
            <a:off x="11599362" y="5564592"/>
            <a:ext cx="577214" cy="0"/>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
        <p:nvSpPr>
          <p:cNvPr id="125" name="Rectangle 124">
            <a:extLst>
              <a:ext uri="{FF2B5EF4-FFF2-40B4-BE49-F238E27FC236}">
                <a16:creationId xmlns:a16="http://schemas.microsoft.com/office/drawing/2014/main" id="{103C826C-28D0-4687-9030-226058BFCD03}"/>
              </a:ext>
            </a:extLst>
          </p:cNvPr>
          <p:cNvSpPr/>
          <p:nvPr/>
        </p:nvSpPr>
        <p:spPr>
          <a:xfrm>
            <a:off x="10674607" y="3479537"/>
            <a:ext cx="952427" cy="27432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 en verschillende</a:t>
            </a:r>
          </a:p>
        </p:txBody>
      </p:sp>
      <p:cxnSp>
        <p:nvCxnSpPr>
          <p:cNvPr id="126" name="Straight Arrow Connector 125">
            <a:extLst>
              <a:ext uri="{FF2B5EF4-FFF2-40B4-BE49-F238E27FC236}">
                <a16:creationId xmlns:a16="http://schemas.microsoft.com/office/drawing/2014/main" id="{6FDDEAB3-17CF-46FC-9AF5-4203B6CC8159}"/>
              </a:ext>
            </a:extLst>
          </p:cNvPr>
          <p:cNvCxnSpPr>
            <a:cxnSpLocks/>
            <a:stCxn id="25" idx="3"/>
            <a:endCxn id="125" idx="1"/>
          </p:cNvCxnSpPr>
          <p:nvPr/>
        </p:nvCxnSpPr>
        <p:spPr>
          <a:xfrm flipV="1">
            <a:off x="6965612" y="3616700"/>
            <a:ext cx="3708994" cy="469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30" name="Straight Arrow Connector 129">
            <a:extLst>
              <a:ext uri="{FF2B5EF4-FFF2-40B4-BE49-F238E27FC236}">
                <a16:creationId xmlns:a16="http://schemas.microsoft.com/office/drawing/2014/main" id="{ABF727C3-614D-4F30-B279-42182219A65E}"/>
              </a:ext>
            </a:extLst>
          </p:cNvPr>
          <p:cNvCxnSpPr>
            <a:cxnSpLocks/>
            <a:stCxn id="125" idx="3"/>
          </p:cNvCxnSpPr>
          <p:nvPr/>
        </p:nvCxnSpPr>
        <p:spPr>
          <a:xfrm>
            <a:off x="11627034" y="3616700"/>
            <a:ext cx="566735"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23" name="Rechthoek 122">
            <a:extLst>
              <a:ext uri="{FF2B5EF4-FFF2-40B4-BE49-F238E27FC236}">
                <a16:creationId xmlns:a16="http://schemas.microsoft.com/office/drawing/2014/main" id="{6843F54F-30B2-40AE-9E9A-0824B077C728}"/>
              </a:ext>
            </a:extLst>
          </p:cNvPr>
          <p:cNvSpPr/>
          <p:nvPr/>
        </p:nvSpPr>
        <p:spPr>
          <a:xfrm>
            <a:off x="12211209" y="1489995"/>
            <a:ext cx="3843634" cy="327224"/>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4" name="Tijdelijke aanduiding voor dianummer 3">
            <a:extLst>
              <a:ext uri="{FF2B5EF4-FFF2-40B4-BE49-F238E27FC236}">
                <a16:creationId xmlns:a16="http://schemas.microsoft.com/office/drawing/2014/main" id="{427DE994-F074-4C0D-8953-B2E6B5E2818D}"/>
              </a:ext>
            </a:extLst>
          </p:cNvPr>
          <p:cNvSpPr txBox="1">
            <a:spLocks/>
          </p:cNvSpPr>
          <p:nvPr/>
        </p:nvSpPr>
        <p:spPr>
          <a:xfrm>
            <a:off x="16263830" y="8959510"/>
            <a:ext cx="921880" cy="519289"/>
          </a:xfrm>
          <a:prstGeom prst="rect">
            <a:avLst/>
          </a:prstGeom>
        </p:spPr>
        <p:txBody>
          <a:bodyPr vert="horz" lIns="91440" tIns="45720" rIns="91440" bIns="45720" rtlCol="0" anchor="ctr"/>
          <a:lstStyle>
            <a:defPPr>
              <a:defRPr lang="en-US"/>
            </a:defPPr>
            <a:lvl1pPr marL="0" algn="r" defTabSz="1300368" rtl="0" eaLnBrk="1" latinLnBrk="0" hangingPunct="1">
              <a:defRPr sz="1707" kern="1200">
                <a:solidFill>
                  <a:schemeClr val="tx1">
                    <a:tint val="75000"/>
                  </a:schemeClr>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a:lstStyle>
          <a:p>
            <a:fld id="{7AE184E0-0BD4-4705-A12B-9B71DDE63301}" type="slidenum">
              <a:rPr lang="en-GB" smtClean="0"/>
              <a:pPr/>
              <a:t>34</a:t>
            </a:fld>
            <a:endParaRPr lang="en-GB" dirty="0"/>
          </a:p>
        </p:txBody>
      </p:sp>
    </p:spTree>
    <p:extLst>
      <p:ext uri="{BB962C8B-B14F-4D97-AF65-F5344CB8AC3E}">
        <p14:creationId xmlns:p14="http://schemas.microsoft.com/office/powerpoint/2010/main" val="1789330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7FCB7-C240-9BF4-6651-66F1617B5EE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D6A82FF-2F58-B23E-589E-7CC5543DD7AD}"/>
              </a:ext>
            </a:extLst>
          </p:cNvPr>
          <p:cNvSpPr>
            <a:spLocks noGrp="1"/>
          </p:cNvSpPr>
          <p:nvPr>
            <p:ph type="title"/>
          </p:nvPr>
        </p:nvSpPr>
        <p:spPr/>
        <p:txBody>
          <a:bodyPr/>
          <a:lstStyle/>
          <a:p>
            <a:r>
              <a:rPr lang="nl-BE" dirty="0"/>
              <a:t>Onafhankelijke t-toets</a:t>
            </a:r>
          </a:p>
        </p:txBody>
      </p:sp>
      <p:sp>
        <p:nvSpPr>
          <p:cNvPr id="4" name="Tijdelijke aanduiding voor dianummer 3">
            <a:extLst>
              <a:ext uri="{FF2B5EF4-FFF2-40B4-BE49-F238E27FC236}">
                <a16:creationId xmlns:a16="http://schemas.microsoft.com/office/drawing/2014/main" id="{A058FB42-A0DB-A2CC-5BFF-DA0A3E6E2EF9}"/>
              </a:ext>
            </a:extLst>
          </p:cNvPr>
          <p:cNvSpPr>
            <a:spLocks noGrp="1"/>
          </p:cNvSpPr>
          <p:nvPr>
            <p:ph type="sldNum" sz="quarter" idx="12"/>
          </p:nvPr>
        </p:nvSpPr>
        <p:spPr/>
        <p:txBody>
          <a:bodyPr/>
          <a:lstStyle/>
          <a:p>
            <a:fld id="{7AE184E0-0BD4-4705-A12B-9B71DDE63301}" type="slidenum">
              <a:rPr lang="en-GB" noProof="0" smtClean="0"/>
              <a:t>35</a:t>
            </a:fld>
            <a:endParaRPr lang="en-GB" noProof="0" dirty="0"/>
          </a:p>
        </p:txBody>
      </p:sp>
      <p:pic>
        <p:nvPicPr>
          <p:cNvPr id="7" name="Tijdelijke aanduiding voor inhoud 6">
            <a:extLst>
              <a:ext uri="{FF2B5EF4-FFF2-40B4-BE49-F238E27FC236}">
                <a16:creationId xmlns:a16="http://schemas.microsoft.com/office/drawing/2014/main" id="{0539FD03-386E-F09F-2A09-467A5524D86F}"/>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13362385" y="6272554"/>
            <a:ext cx="3362385" cy="3362385"/>
          </a:xfrm>
        </p:spPr>
      </p:pic>
      <p:sp>
        <p:nvSpPr>
          <p:cNvPr id="3" name="Tijdelijke aanduiding voor inhoud 2">
            <a:extLst>
              <a:ext uri="{FF2B5EF4-FFF2-40B4-BE49-F238E27FC236}">
                <a16:creationId xmlns:a16="http://schemas.microsoft.com/office/drawing/2014/main" id="{45167BA0-60FA-2B45-BBBA-168260B6367B}"/>
              </a:ext>
            </a:extLst>
          </p:cNvPr>
          <p:cNvSpPr>
            <a:spLocks noGrp="1"/>
          </p:cNvSpPr>
          <p:nvPr>
            <p:ph idx="1"/>
          </p:nvPr>
        </p:nvSpPr>
        <p:spPr>
          <a:xfrm>
            <a:off x="327069" y="1816273"/>
            <a:ext cx="16858641" cy="6864264"/>
          </a:xfrm>
        </p:spPr>
        <p:txBody>
          <a:bodyPr>
            <a:normAutofit lnSpcReduction="10000"/>
          </a:bodyPr>
          <a:lstStyle/>
          <a:p>
            <a:pPr marL="86400" indent="0">
              <a:buNone/>
            </a:pPr>
            <a:r>
              <a:rPr lang="nl-BE" b="1" dirty="0">
                <a:highlight>
                  <a:srgbClr val="FFFF00"/>
                </a:highlight>
              </a:rPr>
              <a:t>Onafhankelijke t-toets in SPSS</a:t>
            </a:r>
          </a:p>
          <a:p>
            <a:r>
              <a:rPr lang="nl-BE" b="1" dirty="0">
                <a:solidFill>
                  <a:srgbClr val="C00000"/>
                </a:solidFill>
              </a:rPr>
              <a:t>Bv. 	</a:t>
            </a:r>
            <a:r>
              <a:rPr lang="nl-BE" b="1" i="1" dirty="0">
                <a:solidFill>
                  <a:srgbClr val="C00000"/>
                </a:solidFill>
              </a:rPr>
              <a:t>Is er een verschil tussen mannen en vrouwen op vlak van eenzaamheid (metrisch) tijdens de eerste lockdownperiode? </a:t>
            </a:r>
            <a:r>
              <a:rPr lang="nl-BE" b="1" dirty="0">
                <a:solidFill>
                  <a:srgbClr val="C00000"/>
                </a:solidFill>
              </a:rPr>
              <a:t>(DATA_WAVE1_CenW.sav)</a:t>
            </a:r>
          </a:p>
          <a:p>
            <a:r>
              <a:rPr lang="nl-BE" b="1" dirty="0"/>
              <a:t>Stap 1. </a:t>
            </a:r>
            <a:r>
              <a:rPr lang="nl-BE" dirty="0"/>
              <a:t>Kiezen van juiste analysemethode</a:t>
            </a:r>
          </a:p>
          <a:p>
            <a:pPr marL="1234350" lvl="1" indent="-514350">
              <a:buFont typeface="+mj-lt"/>
              <a:buAutoNum type="arabicPeriod"/>
            </a:pPr>
            <a:r>
              <a:rPr lang="nl-BE" b="1" dirty="0"/>
              <a:t>Hoeveel variabelen?</a:t>
            </a:r>
            <a:endParaRPr lang="nl-BE" dirty="0"/>
          </a:p>
          <a:p>
            <a:pPr lvl="2"/>
            <a:r>
              <a:rPr lang="nl-BE" dirty="0">
                <a:solidFill>
                  <a:srgbClr val="C00000"/>
                </a:solidFill>
              </a:rPr>
              <a:t>Twee variabelen</a:t>
            </a:r>
          </a:p>
          <a:p>
            <a:pPr marL="1234350" lvl="1" indent="-514350">
              <a:buFont typeface="+mj-lt"/>
              <a:buAutoNum type="arabicPeriod"/>
            </a:pPr>
            <a:r>
              <a:rPr lang="nl-BE" b="1" dirty="0"/>
              <a:t>Welk meetniveau?</a:t>
            </a:r>
            <a:endParaRPr lang="nl-BE" dirty="0"/>
          </a:p>
          <a:p>
            <a:pPr lvl="2"/>
            <a:r>
              <a:rPr lang="nl-BE" dirty="0">
                <a:solidFill>
                  <a:srgbClr val="C00000"/>
                </a:solidFill>
              </a:rPr>
              <a:t>Geslacht: nominaal, twee categorieën</a:t>
            </a:r>
          </a:p>
          <a:p>
            <a:pPr lvl="2"/>
            <a:r>
              <a:rPr lang="nl-BE" dirty="0">
                <a:solidFill>
                  <a:srgbClr val="C00000"/>
                </a:solidFill>
              </a:rPr>
              <a:t>Eenzaamheid: metrisch, bestaande uit vier ordinale schaalitems </a:t>
            </a:r>
            <a:br>
              <a:rPr lang="nl-BE" dirty="0">
                <a:solidFill>
                  <a:srgbClr val="C00000"/>
                </a:solidFill>
              </a:rPr>
            </a:br>
            <a:r>
              <a:rPr lang="nl-BE" dirty="0">
                <a:solidFill>
                  <a:srgbClr val="C00000"/>
                </a:solidFill>
              </a:rPr>
              <a:t>(‘W1_Eenz1’ t.e.m. ‘W1_Eenz4’)</a:t>
            </a:r>
          </a:p>
          <a:p>
            <a:pPr marL="1234350" lvl="1" indent="-514350">
              <a:buFont typeface="+mj-lt"/>
              <a:buAutoNum type="arabicPeriod"/>
            </a:pPr>
            <a:r>
              <a:rPr lang="nl-BE" b="1" dirty="0"/>
              <a:t>Welke rol?</a:t>
            </a:r>
            <a:endParaRPr lang="nl-BE" dirty="0"/>
          </a:p>
          <a:p>
            <a:pPr lvl="2"/>
            <a:r>
              <a:rPr lang="nl-BE" dirty="0">
                <a:solidFill>
                  <a:srgbClr val="C00000"/>
                </a:solidFill>
              </a:rPr>
              <a:t>Geslacht: onafhankelijke variabele</a:t>
            </a:r>
          </a:p>
          <a:p>
            <a:pPr lvl="2"/>
            <a:r>
              <a:rPr lang="nl-BE" dirty="0">
                <a:solidFill>
                  <a:srgbClr val="C00000"/>
                </a:solidFill>
              </a:rPr>
              <a:t>Eenzaamheid: afhankelijke variabele</a:t>
            </a:r>
            <a:endParaRPr lang="nl-BE" b="1" dirty="0">
              <a:solidFill>
                <a:srgbClr val="C00000"/>
              </a:solidFill>
            </a:endParaRPr>
          </a:p>
          <a:p>
            <a:endParaRPr lang="nl-BE" dirty="0"/>
          </a:p>
          <a:p>
            <a:pPr marL="86400" indent="0">
              <a:buNone/>
            </a:pPr>
            <a:endParaRPr lang="nl-BE" b="1" dirty="0"/>
          </a:p>
        </p:txBody>
      </p:sp>
    </p:spTree>
    <p:extLst>
      <p:ext uri="{BB962C8B-B14F-4D97-AF65-F5344CB8AC3E}">
        <p14:creationId xmlns:p14="http://schemas.microsoft.com/office/powerpoint/2010/main" val="29322123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Onafhankelijke t-toets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p:txBody>
          <a:bodyPr/>
          <a:lstStyle/>
          <a:p>
            <a:r>
              <a:rPr lang="nl-BE" b="1" dirty="0"/>
              <a:t>Stap 2. </a:t>
            </a:r>
            <a:r>
              <a:rPr lang="nl-BE" dirty="0"/>
              <a:t>Datacontrole</a:t>
            </a:r>
          </a:p>
          <a:p>
            <a:pPr lvl="1"/>
            <a:r>
              <a:rPr lang="nl-BE" b="1" dirty="0"/>
              <a:t>Inconsistentiecheck</a:t>
            </a:r>
            <a:r>
              <a:rPr lang="nl-BE" dirty="0"/>
              <a:t>:</a:t>
            </a:r>
          </a:p>
          <a:p>
            <a:endParaRPr lang="nl-BE" dirty="0"/>
          </a:p>
        </p:txBody>
      </p:sp>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pic>
        <p:nvPicPr>
          <p:cNvPr id="8" name="Afbeelding 7">
            <a:extLst>
              <a:ext uri="{FF2B5EF4-FFF2-40B4-BE49-F238E27FC236}">
                <a16:creationId xmlns:a16="http://schemas.microsoft.com/office/drawing/2014/main" id="{E6A1933E-8456-4C25-BDBB-ECCCCAB36F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461" y="3251201"/>
            <a:ext cx="12507770" cy="1008162"/>
          </a:xfrm>
          <a:prstGeom prst="rect">
            <a:avLst/>
          </a:prstGeom>
        </p:spPr>
      </p:pic>
      <p:pic>
        <p:nvPicPr>
          <p:cNvPr id="9" name="Afbeelding 8">
            <a:extLst>
              <a:ext uri="{FF2B5EF4-FFF2-40B4-BE49-F238E27FC236}">
                <a16:creationId xmlns:a16="http://schemas.microsoft.com/office/drawing/2014/main" id="{205DF52F-2EC2-4AB2-B48D-90AAA0FAFFF1}"/>
              </a:ext>
            </a:extLst>
          </p:cNvPr>
          <p:cNvPicPr>
            <a:picLocks noChangeAspect="1"/>
          </p:cNvPicPr>
          <p:nvPr/>
        </p:nvPicPr>
        <p:blipFill>
          <a:blip r:embed="rId3"/>
          <a:stretch>
            <a:fillRect/>
          </a:stretch>
        </p:blipFill>
        <p:spPr>
          <a:xfrm>
            <a:off x="4456089" y="5002573"/>
            <a:ext cx="8600600" cy="2690056"/>
          </a:xfrm>
          <a:prstGeom prst="rect">
            <a:avLst/>
          </a:prstGeom>
        </p:spPr>
      </p:pic>
      <p:sp>
        <p:nvSpPr>
          <p:cNvPr id="11" name="Tijdelijke aanduiding voor dianummer 3">
            <a:extLst>
              <a:ext uri="{FF2B5EF4-FFF2-40B4-BE49-F238E27FC236}">
                <a16:creationId xmlns:a16="http://schemas.microsoft.com/office/drawing/2014/main" id="{E92B4307-79E9-4424-B212-09EC974E3AE2}"/>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36</a:t>
            </a:fld>
            <a:endParaRPr lang="en-GB" noProof="0" dirty="0"/>
          </a:p>
        </p:txBody>
      </p:sp>
    </p:spTree>
    <p:extLst>
      <p:ext uri="{BB962C8B-B14F-4D97-AF65-F5344CB8AC3E}">
        <p14:creationId xmlns:p14="http://schemas.microsoft.com/office/powerpoint/2010/main" val="32755189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Onafhankelijke t-toets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p:txBody>
          <a:bodyPr>
            <a:normAutofit lnSpcReduction="10000"/>
          </a:bodyPr>
          <a:lstStyle/>
          <a:p>
            <a:endParaRPr lang="nl-BE" dirty="0"/>
          </a:p>
          <a:p>
            <a:endParaRPr lang="nl-BE" dirty="0"/>
          </a:p>
          <a:p>
            <a:endParaRPr lang="nl-BE" dirty="0"/>
          </a:p>
          <a:p>
            <a:endParaRPr lang="nl-BE" dirty="0"/>
          </a:p>
          <a:p>
            <a:endParaRPr lang="nl-BE" dirty="0"/>
          </a:p>
          <a:p>
            <a:endParaRPr lang="nl-BE" dirty="0"/>
          </a:p>
          <a:p>
            <a:endParaRPr lang="nl-BE" dirty="0"/>
          </a:p>
          <a:p>
            <a:endParaRPr lang="nl-BE" dirty="0"/>
          </a:p>
          <a:p>
            <a:endParaRPr lang="nl-BE" dirty="0"/>
          </a:p>
          <a:p>
            <a:pPr marL="86400" indent="0">
              <a:buNone/>
            </a:pPr>
            <a:endParaRPr lang="nl-BE" dirty="0"/>
          </a:p>
          <a:p>
            <a:endParaRPr lang="nl-BE" dirty="0"/>
          </a:p>
          <a:p>
            <a:r>
              <a:rPr lang="nl-BE" b="1" dirty="0">
                <a:solidFill>
                  <a:srgbClr val="C00000"/>
                </a:solidFill>
                <a:sym typeface="Wingdings" panose="05000000000000000000" pitchFamily="2" charset="2"/>
              </a:rPr>
              <a:t>VRAAG zijn alle indicatoren geformuleerd in dezelfde richting zodanig dat hoge waarden verwijzen naar hoge mate van eenzaamheid?</a:t>
            </a:r>
            <a:endParaRPr lang="nl-BE" b="1" dirty="0">
              <a:solidFill>
                <a:srgbClr val="C00000"/>
              </a:solidFill>
            </a:endParaRPr>
          </a:p>
        </p:txBody>
      </p:sp>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sp>
        <p:nvSpPr>
          <p:cNvPr id="11" name="Tijdelijke aanduiding voor dianummer 3">
            <a:extLst>
              <a:ext uri="{FF2B5EF4-FFF2-40B4-BE49-F238E27FC236}">
                <a16:creationId xmlns:a16="http://schemas.microsoft.com/office/drawing/2014/main" id="{E92B4307-79E9-4424-B212-09EC974E3AE2}"/>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37</a:t>
            </a:fld>
            <a:endParaRPr lang="en-GB" noProof="0" dirty="0"/>
          </a:p>
        </p:txBody>
      </p:sp>
      <p:pic>
        <p:nvPicPr>
          <p:cNvPr id="2" name="Afbeelding 1">
            <a:extLst>
              <a:ext uri="{FF2B5EF4-FFF2-40B4-BE49-F238E27FC236}">
                <a16:creationId xmlns:a16="http://schemas.microsoft.com/office/drawing/2014/main" id="{1BD34BFF-9305-4501-9633-79C4F98002E5}"/>
              </a:ext>
            </a:extLst>
          </p:cNvPr>
          <p:cNvPicPr>
            <a:picLocks noChangeAspect="1"/>
          </p:cNvPicPr>
          <p:nvPr/>
        </p:nvPicPr>
        <p:blipFill>
          <a:blip r:embed="rId2"/>
          <a:stretch>
            <a:fillRect/>
          </a:stretch>
        </p:blipFill>
        <p:spPr>
          <a:xfrm>
            <a:off x="1933576" y="1537300"/>
            <a:ext cx="13471519" cy="5716638"/>
          </a:xfrm>
          <a:prstGeom prst="rect">
            <a:avLst/>
          </a:prstGeom>
        </p:spPr>
      </p:pic>
    </p:spTree>
    <p:extLst>
      <p:ext uri="{BB962C8B-B14F-4D97-AF65-F5344CB8AC3E}">
        <p14:creationId xmlns:p14="http://schemas.microsoft.com/office/powerpoint/2010/main" val="35655322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Onafhankelijke t-toets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p:txBody>
          <a:bodyPr/>
          <a:lstStyle/>
          <a:p>
            <a:endParaRPr lang="nl-BE" dirty="0"/>
          </a:p>
          <a:p>
            <a:endParaRPr lang="nl-BE" dirty="0"/>
          </a:p>
          <a:p>
            <a:endParaRPr lang="nl-BE" dirty="0"/>
          </a:p>
          <a:p>
            <a:endParaRPr lang="nl-BE" dirty="0"/>
          </a:p>
          <a:p>
            <a:endParaRPr lang="nl-BE" dirty="0"/>
          </a:p>
          <a:p>
            <a:endParaRPr lang="nl-BE" dirty="0"/>
          </a:p>
          <a:p>
            <a:endParaRPr lang="nl-BE" dirty="0"/>
          </a:p>
          <a:p>
            <a:endParaRPr lang="nl-BE" dirty="0"/>
          </a:p>
          <a:p>
            <a:endParaRPr lang="nl-BE" dirty="0"/>
          </a:p>
          <a:p>
            <a:pPr marL="86400" indent="0">
              <a:buNone/>
            </a:pPr>
            <a:endParaRPr lang="nl-BE" dirty="0"/>
          </a:p>
          <a:p>
            <a:r>
              <a:rPr lang="nl-BE" b="1" dirty="0">
                <a:solidFill>
                  <a:srgbClr val="C00000"/>
                </a:solidFill>
              </a:rPr>
              <a:t>Items oké: schaalvariabele aanmaken! </a:t>
            </a:r>
          </a:p>
        </p:txBody>
      </p:sp>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sp>
        <p:nvSpPr>
          <p:cNvPr id="11" name="Tijdelijke aanduiding voor dianummer 3">
            <a:extLst>
              <a:ext uri="{FF2B5EF4-FFF2-40B4-BE49-F238E27FC236}">
                <a16:creationId xmlns:a16="http://schemas.microsoft.com/office/drawing/2014/main" id="{E92B4307-79E9-4424-B212-09EC974E3AE2}"/>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38</a:t>
            </a:fld>
            <a:endParaRPr lang="en-GB" noProof="0" dirty="0"/>
          </a:p>
        </p:txBody>
      </p:sp>
      <p:pic>
        <p:nvPicPr>
          <p:cNvPr id="2" name="Afbeelding 1">
            <a:extLst>
              <a:ext uri="{FF2B5EF4-FFF2-40B4-BE49-F238E27FC236}">
                <a16:creationId xmlns:a16="http://schemas.microsoft.com/office/drawing/2014/main" id="{1BD34BFF-9305-4501-9633-79C4F98002E5}"/>
              </a:ext>
            </a:extLst>
          </p:cNvPr>
          <p:cNvPicPr>
            <a:picLocks noChangeAspect="1"/>
          </p:cNvPicPr>
          <p:nvPr/>
        </p:nvPicPr>
        <p:blipFill>
          <a:blip r:embed="rId2"/>
          <a:stretch>
            <a:fillRect/>
          </a:stretch>
        </p:blipFill>
        <p:spPr>
          <a:xfrm>
            <a:off x="1933576" y="1537300"/>
            <a:ext cx="13471519" cy="5716638"/>
          </a:xfrm>
          <a:prstGeom prst="rect">
            <a:avLst/>
          </a:prstGeom>
        </p:spPr>
      </p:pic>
      <p:pic>
        <p:nvPicPr>
          <p:cNvPr id="3" name="Afbeelding 2">
            <a:extLst>
              <a:ext uri="{FF2B5EF4-FFF2-40B4-BE49-F238E27FC236}">
                <a16:creationId xmlns:a16="http://schemas.microsoft.com/office/drawing/2014/main" id="{785151BE-5FBB-4BA7-BF96-237A92631820}"/>
              </a:ext>
            </a:extLst>
          </p:cNvPr>
          <p:cNvPicPr>
            <a:picLocks noChangeAspect="1"/>
          </p:cNvPicPr>
          <p:nvPr/>
        </p:nvPicPr>
        <p:blipFill>
          <a:blip r:embed="rId3"/>
          <a:stretch>
            <a:fillRect/>
          </a:stretch>
        </p:blipFill>
        <p:spPr>
          <a:xfrm>
            <a:off x="1753795" y="7993599"/>
            <a:ext cx="14061461" cy="1636502"/>
          </a:xfrm>
          <a:prstGeom prst="rect">
            <a:avLst/>
          </a:prstGeom>
        </p:spPr>
      </p:pic>
    </p:spTree>
    <p:extLst>
      <p:ext uri="{BB962C8B-B14F-4D97-AF65-F5344CB8AC3E}">
        <p14:creationId xmlns:p14="http://schemas.microsoft.com/office/powerpoint/2010/main" val="19063476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Onafhankelijke t-toets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289090"/>
          </a:xfrm>
        </p:spPr>
        <p:txBody>
          <a:bodyPr>
            <a:normAutofit/>
          </a:bodyPr>
          <a:lstStyle/>
          <a:p>
            <a:r>
              <a:rPr lang="nl-BE" b="1" dirty="0"/>
              <a:t>Stap 2. </a:t>
            </a:r>
            <a:r>
              <a:rPr lang="nl-BE" dirty="0"/>
              <a:t>Datacontrole</a:t>
            </a:r>
          </a:p>
          <a:p>
            <a:pPr lvl="1"/>
            <a:r>
              <a:rPr lang="nl-BE" b="1" dirty="0">
                <a:solidFill>
                  <a:srgbClr val="C00000"/>
                </a:solidFill>
              </a:rPr>
              <a:t>Assumptiecheck</a:t>
            </a:r>
            <a:r>
              <a:rPr lang="nl-BE" dirty="0">
                <a:solidFill>
                  <a:srgbClr val="C00000"/>
                </a:solidFill>
              </a:rPr>
              <a:t>:</a:t>
            </a:r>
          </a:p>
          <a:p>
            <a:pPr marL="1821150" lvl="2" indent="-514350">
              <a:buFont typeface="+mj-lt"/>
              <a:buAutoNum type="arabicPeriod"/>
            </a:pPr>
            <a:r>
              <a:rPr lang="nl-BE" dirty="0"/>
              <a:t>Afhankelijke variabele = metrisch</a:t>
            </a:r>
          </a:p>
          <a:p>
            <a:pPr marL="2393550" lvl="3" indent="-514350"/>
            <a:r>
              <a:rPr lang="nl-BE" dirty="0"/>
              <a:t>Oké: eenzaamheid is metrisch</a:t>
            </a:r>
          </a:p>
          <a:p>
            <a:pPr marL="1821150" lvl="2" indent="-514350">
              <a:buFont typeface="+mj-lt"/>
              <a:buAutoNum type="arabicPeriod"/>
            </a:pPr>
            <a:r>
              <a:rPr lang="nl-BE" dirty="0"/>
              <a:t>Onafhankelijke variabele = categorisch, max twee groepen</a:t>
            </a:r>
          </a:p>
          <a:p>
            <a:pPr marL="2393550" lvl="3" indent="-514350"/>
            <a:r>
              <a:rPr lang="nl-BE" dirty="0"/>
              <a:t>Oké: mannen vs. vrouwen</a:t>
            </a:r>
          </a:p>
          <a:p>
            <a:pPr marL="1821150" lvl="2" indent="-514350">
              <a:buFont typeface="+mj-lt"/>
              <a:buAutoNum type="arabicPeriod"/>
            </a:pPr>
            <a:r>
              <a:rPr lang="nl-BE" dirty="0"/>
              <a:t>Onafhankelijke groepen onderzoekseenheden</a:t>
            </a:r>
          </a:p>
          <a:p>
            <a:pPr marL="2393550" lvl="3" indent="-514350"/>
            <a:r>
              <a:rPr lang="nl-BE" dirty="0"/>
              <a:t>Oké: mannen vs. vrouwen, </a:t>
            </a:r>
            <a:r>
              <a:rPr lang="nl-BE" dirty="0" err="1"/>
              <a:t>ongerelateerd</a:t>
            </a:r>
            <a:endParaRPr lang="nl-BE" dirty="0"/>
          </a:p>
          <a:p>
            <a:pPr marL="1821150" lvl="2" indent="-514350">
              <a:buFont typeface="+mj-lt"/>
              <a:buAutoNum type="arabicPeriod"/>
            </a:pPr>
            <a:r>
              <a:rPr lang="nl-BE" b="1" dirty="0">
                <a:highlight>
                  <a:srgbClr val="FFFF00"/>
                </a:highlight>
              </a:rPr>
              <a:t>Normaliteit</a:t>
            </a:r>
            <a:r>
              <a:rPr lang="nl-BE" dirty="0"/>
              <a:t>: </a:t>
            </a:r>
            <a:r>
              <a:rPr lang="nl-BE" dirty="0" err="1"/>
              <a:t>afh</a:t>
            </a:r>
            <a:r>
              <a:rPr lang="nl-BE" dirty="0"/>
              <a:t>. variabele binnen elke groep normaal verdeeld </a:t>
            </a:r>
          </a:p>
          <a:p>
            <a:pPr marL="1306800" lvl="2" indent="0">
              <a:buNone/>
            </a:pPr>
            <a:r>
              <a:rPr lang="nl-BE" dirty="0"/>
              <a:t>		</a:t>
            </a:r>
            <a:r>
              <a:rPr lang="nl-BE" dirty="0">
                <a:solidFill>
                  <a:srgbClr val="C00000"/>
                </a:solidFill>
              </a:rPr>
              <a:t>(of CLS: n &gt; 100 voor elke groep)</a:t>
            </a:r>
          </a:p>
          <a:p>
            <a:pPr marL="2393550" lvl="3" indent="-514350"/>
            <a:r>
              <a:rPr lang="nl-BE" dirty="0"/>
              <a:t>CLS toepassen oké: </a:t>
            </a:r>
            <a:r>
              <a:rPr lang="nl-BE" dirty="0" err="1"/>
              <a:t>n</a:t>
            </a:r>
            <a:r>
              <a:rPr lang="nl-BE" baseline="-25000" dirty="0" err="1"/>
              <a:t>mannen</a:t>
            </a:r>
            <a:r>
              <a:rPr lang="nl-BE" dirty="0"/>
              <a:t> = 479, </a:t>
            </a:r>
            <a:r>
              <a:rPr lang="nl-BE" dirty="0" err="1"/>
              <a:t>n</a:t>
            </a:r>
            <a:r>
              <a:rPr lang="nl-BE" baseline="-25000" dirty="0" err="1"/>
              <a:t>vrouwen</a:t>
            </a:r>
            <a:r>
              <a:rPr lang="nl-BE" dirty="0"/>
              <a:t> = 1541</a:t>
            </a:r>
          </a:p>
          <a:p>
            <a:pPr marL="1306800" lvl="2" indent="0">
              <a:buNone/>
            </a:pPr>
            <a:r>
              <a:rPr lang="nl-BE" b="1" dirty="0"/>
              <a:t>5. </a:t>
            </a:r>
            <a:r>
              <a:rPr lang="nl-BE" b="1" dirty="0">
                <a:highlight>
                  <a:srgbClr val="FFFF00"/>
                </a:highlight>
              </a:rPr>
              <a:t>Homogeniteit van varianties</a:t>
            </a:r>
            <a:r>
              <a:rPr lang="nl-BE" dirty="0"/>
              <a:t>: gelijke varianties van </a:t>
            </a:r>
            <a:r>
              <a:rPr lang="nl-BE" dirty="0" err="1"/>
              <a:t>afh</a:t>
            </a:r>
            <a:r>
              <a:rPr lang="nl-BE" dirty="0"/>
              <a:t>. variabele in elke groep</a:t>
            </a:r>
          </a:p>
          <a:p>
            <a:pPr marL="2393550" lvl="3" indent="-514350"/>
            <a:r>
              <a:rPr lang="nl-BE" dirty="0"/>
              <a:t>Checken in SPSS-output: </a:t>
            </a:r>
            <a:r>
              <a:rPr lang="nl-BE" b="1" dirty="0"/>
              <a:t>Levene toets</a:t>
            </a:r>
          </a:p>
          <a:p>
            <a:endParaRPr lang="nl-BE" dirty="0"/>
          </a:p>
        </p:txBody>
      </p:sp>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sp>
        <p:nvSpPr>
          <p:cNvPr id="11" name="Tijdelijke aanduiding voor dianummer 3">
            <a:extLst>
              <a:ext uri="{FF2B5EF4-FFF2-40B4-BE49-F238E27FC236}">
                <a16:creationId xmlns:a16="http://schemas.microsoft.com/office/drawing/2014/main" id="{6876C9D2-FF11-4B5B-B013-13D1514EBBA7}"/>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39</a:t>
            </a:fld>
            <a:endParaRPr lang="en-GB" noProof="0" dirty="0"/>
          </a:p>
        </p:txBody>
      </p:sp>
    </p:spTree>
    <p:extLst>
      <p:ext uri="{BB962C8B-B14F-4D97-AF65-F5344CB8AC3E}">
        <p14:creationId xmlns:p14="http://schemas.microsoft.com/office/powerpoint/2010/main" val="1238229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F3D2AC-88BF-4C84-C2EC-AFE990E0F2B2}"/>
              </a:ext>
            </a:extLst>
          </p:cNvPr>
          <p:cNvSpPr>
            <a:spLocks noGrp="1"/>
          </p:cNvSpPr>
          <p:nvPr>
            <p:ph type="title"/>
          </p:nvPr>
        </p:nvSpPr>
        <p:spPr/>
        <p:txBody>
          <a:bodyPr/>
          <a:lstStyle/>
          <a:p>
            <a:r>
              <a:rPr lang="nl-NL" dirty="0"/>
              <a:t>Voorbeeldexamen vraag 1_theorie</a:t>
            </a:r>
          </a:p>
        </p:txBody>
      </p:sp>
      <p:sp>
        <p:nvSpPr>
          <p:cNvPr id="3" name="Tijdelijke aanduiding voor inhoud 2">
            <a:extLst>
              <a:ext uri="{FF2B5EF4-FFF2-40B4-BE49-F238E27FC236}">
                <a16:creationId xmlns:a16="http://schemas.microsoft.com/office/drawing/2014/main" id="{AEB5184E-93F5-8FF5-144C-1F348907108E}"/>
              </a:ext>
            </a:extLst>
          </p:cNvPr>
          <p:cNvSpPr>
            <a:spLocks noGrp="1"/>
          </p:cNvSpPr>
          <p:nvPr>
            <p:ph idx="1"/>
          </p:nvPr>
        </p:nvSpPr>
        <p:spPr/>
        <p:txBody>
          <a:bodyPr>
            <a:normAutofit/>
          </a:bodyPr>
          <a:lstStyle/>
          <a:p>
            <a:pPr marL="86400" indent="0">
              <a:buNone/>
            </a:pPr>
            <a:r>
              <a:rPr lang="nl-NL" b="1" dirty="0"/>
              <a:t>De Chi²-toets vereist dat de verwachte frequentie in elke cel van een kruistabel minimaal 5 moet zijn om de toets betrouwbaar te kunnen uitvoeren.</a:t>
            </a:r>
          </a:p>
          <a:p>
            <a:pPr marL="600750" indent="-514350">
              <a:buAutoNum type="alphaUcPeriod"/>
            </a:pPr>
            <a:endParaRPr lang="nl-NL" dirty="0"/>
          </a:p>
          <a:p>
            <a:pPr marL="600750" indent="-514350">
              <a:buAutoNum type="alphaUcPeriod"/>
            </a:pPr>
            <a:endParaRPr lang="nl-NL" dirty="0"/>
          </a:p>
          <a:p>
            <a:pPr marL="600750" indent="-514350">
              <a:buAutoNum type="alphaUcPeriod"/>
            </a:pPr>
            <a:r>
              <a:rPr lang="nl-NL" dirty="0"/>
              <a:t>Deze uitspraak is JUIST.</a:t>
            </a:r>
          </a:p>
          <a:p>
            <a:pPr marL="600750" indent="-514350">
              <a:buAutoNum type="alphaUcPeriod"/>
            </a:pPr>
            <a:endParaRPr lang="nl-NL" dirty="0"/>
          </a:p>
          <a:p>
            <a:pPr marL="600750" indent="-514350">
              <a:buAutoNum type="alphaUcPeriod"/>
            </a:pPr>
            <a:r>
              <a:rPr lang="nl-NL" dirty="0"/>
              <a:t>Deze uitspraak is FOUT.</a:t>
            </a:r>
          </a:p>
        </p:txBody>
      </p:sp>
      <p:sp>
        <p:nvSpPr>
          <p:cNvPr id="4" name="Tijdelijke aanduiding voor dianummer 3">
            <a:extLst>
              <a:ext uri="{FF2B5EF4-FFF2-40B4-BE49-F238E27FC236}">
                <a16:creationId xmlns:a16="http://schemas.microsoft.com/office/drawing/2014/main" id="{255FE7BA-B5B5-7A38-E7D2-1BE16FF84463}"/>
              </a:ext>
            </a:extLst>
          </p:cNvPr>
          <p:cNvSpPr>
            <a:spLocks noGrp="1"/>
          </p:cNvSpPr>
          <p:nvPr>
            <p:ph type="sldNum" sz="quarter" idx="12"/>
          </p:nvPr>
        </p:nvSpPr>
        <p:spPr/>
        <p:txBody>
          <a:bodyPr/>
          <a:lstStyle/>
          <a:p>
            <a:fld id="{7AE184E0-0BD4-4705-A12B-9B71DDE63301}" type="slidenum">
              <a:rPr lang="en-GB" noProof="0" smtClean="0"/>
              <a:t>4</a:t>
            </a:fld>
            <a:endParaRPr lang="en-GB" noProof="0" dirty="0"/>
          </a:p>
        </p:txBody>
      </p:sp>
      <p:sp>
        <p:nvSpPr>
          <p:cNvPr id="5" name="Tijdelijke aanduiding voor inhoud 4">
            <a:extLst>
              <a:ext uri="{FF2B5EF4-FFF2-40B4-BE49-F238E27FC236}">
                <a16:creationId xmlns:a16="http://schemas.microsoft.com/office/drawing/2014/main" id="{7D0E6DD3-C30C-1F10-F280-6675D4010E87}"/>
              </a:ext>
            </a:extLst>
          </p:cNvPr>
          <p:cNvSpPr>
            <a:spLocks noGrp="1"/>
          </p:cNvSpPr>
          <p:nvPr>
            <p:ph idx="13"/>
          </p:nvPr>
        </p:nvSpPr>
        <p:spPr/>
        <p:txBody>
          <a:bodyPr/>
          <a:lstStyle/>
          <a:p>
            <a:endParaRPr lang="nl-NL"/>
          </a:p>
        </p:txBody>
      </p:sp>
    </p:spTree>
    <p:extLst>
      <p:ext uri="{BB962C8B-B14F-4D97-AF65-F5344CB8AC3E}">
        <p14:creationId xmlns:p14="http://schemas.microsoft.com/office/powerpoint/2010/main" val="10475003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28BBAC-3D4C-9805-BEAD-A6EDBE5BEAE2}"/>
              </a:ext>
            </a:extLst>
          </p:cNvPr>
          <p:cNvSpPr>
            <a:spLocks noGrp="1"/>
          </p:cNvSpPr>
          <p:nvPr>
            <p:ph type="title"/>
          </p:nvPr>
        </p:nvSpPr>
        <p:spPr/>
        <p:txBody>
          <a:bodyPr/>
          <a:lstStyle/>
          <a:p>
            <a:r>
              <a:rPr lang="nl-NL" dirty="0"/>
              <a:t>Wat is de Centrale Limietstelling?</a:t>
            </a:r>
          </a:p>
        </p:txBody>
      </p:sp>
      <p:sp>
        <p:nvSpPr>
          <p:cNvPr id="3" name="Tijdelijke aanduiding voor inhoud 2">
            <a:extLst>
              <a:ext uri="{FF2B5EF4-FFF2-40B4-BE49-F238E27FC236}">
                <a16:creationId xmlns:a16="http://schemas.microsoft.com/office/drawing/2014/main" id="{8C7CE712-4B30-EA2E-9D5C-137248E9E5F9}"/>
              </a:ext>
            </a:extLst>
          </p:cNvPr>
          <p:cNvSpPr>
            <a:spLocks noGrp="1"/>
          </p:cNvSpPr>
          <p:nvPr>
            <p:ph idx="1"/>
          </p:nvPr>
        </p:nvSpPr>
        <p:spPr/>
        <p:txBody>
          <a:bodyPr>
            <a:normAutofit fontScale="92500" lnSpcReduction="20000"/>
          </a:bodyPr>
          <a:lstStyle/>
          <a:p>
            <a:r>
              <a:rPr lang="nl-NL" b="1" dirty="0"/>
              <a:t>Hierna drie uitspraken over de Centrale Limietstelling (CLS):</a:t>
            </a:r>
            <a:endParaRPr lang="nl-NL" dirty="0"/>
          </a:p>
          <a:p>
            <a:r>
              <a:rPr lang="nl-NL" b="1" u="sng" dirty="0"/>
              <a:t>UITSPRAAK 1: </a:t>
            </a:r>
            <a:r>
              <a:rPr lang="nl-NL" dirty="0"/>
              <a:t>De CLS stelt dat de steekproefgemiddelden steeds gelijk zijn aan de populatiegemiddelden.</a:t>
            </a:r>
          </a:p>
          <a:p>
            <a:endParaRPr lang="nl-NL" dirty="0"/>
          </a:p>
          <a:p>
            <a:r>
              <a:rPr lang="nl-NL" b="1" u="sng" dirty="0"/>
              <a:t>UITSPRAAK 2: </a:t>
            </a:r>
            <a:r>
              <a:rPr lang="nl-NL" dirty="0"/>
              <a:t>De CLS stelt dat de standaardafwijking van de steekproef altijd kleiner is dan de standaardafwijking in de populatie.</a:t>
            </a:r>
          </a:p>
          <a:p>
            <a:endParaRPr lang="nl-NL" dirty="0"/>
          </a:p>
          <a:p>
            <a:r>
              <a:rPr lang="nl-NL" b="1" u="sng" dirty="0"/>
              <a:t>UITSPRAAK 3: </a:t>
            </a:r>
            <a:r>
              <a:rPr lang="nl-NL" dirty="0"/>
              <a:t>De CLS stelt dat, ongeacht de vorm van de oorspronkelijke populatieverdeling, de steekproefgemiddelden bij voldoende grote steekproefomvang, een normale verdeling benaderen.</a:t>
            </a:r>
          </a:p>
          <a:p>
            <a:endParaRPr lang="nl-NL" dirty="0"/>
          </a:p>
          <a:p>
            <a:r>
              <a:rPr lang="nl-NL" dirty="0"/>
              <a:t>A. Alleen uitspraak 1 is waar.</a:t>
            </a:r>
          </a:p>
          <a:p>
            <a:r>
              <a:rPr lang="nl-NL" dirty="0"/>
              <a:t>B. Alleen uitspraak 2 is waar.</a:t>
            </a:r>
          </a:p>
          <a:p>
            <a:r>
              <a:rPr lang="nl-NL" dirty="0"/>
              <a:t>C. Alleen uitspraak 3 is waar.</a:t>
            </a:r>
          </a:p>
          <a:p>
            <a:r>
              <a:rPr lang="nl-NL" dirty="0"/>
              <a:t>D. Zowel 1 als 2 zijn waar.</a:t>
            </a:r>
          </a:p>
          <a:p>
            <a:r>
              <a:rPr lang="nl-NL" dirty="0"/>
              <a:t>E. Zowel 2 als 3 zijn waar.</a:t>
            </a:r>
          </a:p>
          <a:p>
            <a:endParaRPr lang="nl-NL" dirty="0"/>
          </a:p>
          <a:p>
            <a:endParaRPr lang="nl-NL" dirty="0"/>
          </a:p>
          <a:p>
            <a:endParaRPr lang="nl-NL" dirty="0"/>
          </a:p>
        </p:txBody>
      </p:sp>
      <p:sp>
        <p:nvSpPr>
          <p:cNvPr id="4" name="Tijdelijke aanduiding voor dianummer 3">
            <a:extLst>
              <a:ext uri="{FF2B5EF4-FFF2-40B4-BE49-F238E27FC236}">
                <a16:creationId xmlns:a16="http://schemas.microsoft.com/office/drawing/2014/main" id="{508131CF-6668-84D5-E1FB-898ECAD96E2D}"/>
              </a:ext>
            </a:extLst>
          </p:cNvPr>
          <p:cNvSpPr>
            <a:spLocks noGrp="1"/>
          </p:cNvSpPr>
          <p:nvPr>
            <p:ph type="sldNum" sz="quarter" idx="12"/>
          </p:nvPr>
        </p:nvSpPr>
        <p:spPr/>
        <p:txBody>
          <a:bodyPr/>
          <a:lstStyle/>
          <a:p>
            <a:fld id="{7AE184E0-0BD4-4705-A12B-9B71DDE63301}" type="slidenum">
              <a:rPr lang="en-GB" noProof="0" smtClean="0"/>
              <a:t>40</a:t>
            </a:fld>
            <a:endParaRPr lang="en-GB" noProof="0" dirty="0"/>
          </a:p>
        </p:txBody>
      </p:sp>
      <p:sp>
        <p:nvSpPr>
          <p:cNvPr id="5" name="Tijdelijke aanduiding voor inhoud 4">
            <a:extLst>
              <a:ext uri="{FF2B5EF4-FFF2-40B4-BE49-F238E27FC236}">
                <a16:creationId xmlns:a16="http://schemas.microsoft.com/office/drawing/2014/main" id="{D847582E-C7D7-CEEC-AD63-51AA263A717B}"/>
              </a:ext>
            </a:extLst>
          </p:cNvPr>
          <p:cNvSpPr>
            <a:spLocks noGrp="1"/>
          </p:cNvSpPr>
          <p:nvPr>
            <p:ph idx="13"/>
          </p:nvPr>
        </p:nvSpPr>
        <p:spPr/>
        <p:txBody>
          <a:bodyPr/>
          <a:lstStyle/>
          <a:p>
            <a:endParaRPr lang="nl-NL"/>
          </a:p>
        </p:txBody>
      </p:sp>
    </p:spTree>
    <p:extLst>
      <p:ext uri="{BB962C8B-B14F-4D97-AF65-F5344CB8AC3E}">
        <p14:creationId xmlns:p14="http://schemas.microsoft.com/office/powerpoint/2010/main" val="32274353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28BBAC-3D4C-9805-BEAD-A6EDBE5BEAE2}"/>
              </a:ext>
            </a:extLst>
          </p:cNvPr>
          <p:cNvSpPr>
            <a:spLocks noGrp="1"/>
          </p:cNvSpPr>
          <p:nvPr>
            <p:ph type="title"/>
          </p:nvPr>
        </p:nvSpPr>
        <p:spPr/>
        <p:txBody>
          <a:bodyPr/>
          <a:lstStyle/>
          <a:p>
            <a:r>
              <a:rPr lang="nl-NL" dirty="0"/>
              <a:t>Wat is de Centrale Limietstelling?</a:t>
            </a:r>
          </a:p>
        </p:txBody>
      </p:sp>
      <p:sp>
        <p:nvSpPr>
          <p:cNvPr id="3" name="Tijdelijke aanduiding voor inhoud 2">
            <a:extLst>
              <a:ext uri="{FF2B5EF4-FFF2-40B4-BE49-F238E27FC236}">
                <a16:creationId xmlns:a16="http://schemas.microsoft.com/office/drawing/2014/main" id="{8C7CE712-4B30-EA2E-9D5C-137248E9E5F9}"/>
              </a:ext>
            </a:extLst>
          </p:cNvPr>
          <p:cNvSpPr>
            <a:spLocks noGrp="1"/>
          </p:cNvSpPr>
          <p:nvPr>
            <p:ph idx="1"/>
          </p:nvPr>
        </p:nvSpPr>
        <p:spPr/>
        <p:txBody>
          <a:bodyPr>
            <a:normAutofit fontScale="92500" lnSpcReduction="20000"/>
          </a:bodyPr>
          <a:lstStyle/>
          <a:p>
            <a:r>
              <a:rPr lang="nl-NL" b="1" dirty="0"/>
              <a:t>Hierna drie uitspraken over de Centrale Limietstelling (CLS):</a:t>
            </a:r>
            <a:endParaRPr lang="nl-NL" dirty="0"/>
          </a:p>
          <a:p>
            <a:r>
              <a:rPr lang="nl-NL" b="1" u="sng" dirty="0"/>
              <a:t>UITSPRAAK 1: </a:t>
            </a:r>
            <a:r>
              <a:rPr lang="nl-NL" dirty="0"/>
              <a:t>De CLS stelt dat de steekproefgemiddelden steeds gelijk zijn aan de populatiegemiddelden.</a:t>
            </a:r>
          </a:p>
          <a:p>
            <a:endParaRPr lang="nl-NL" dirty="0"/>
          </a:p>
          <a:p>
            <a:r>
              <a:rPr lang="nl-NL" b="1" u="sng" dirty="0"/>
              <a:t>UITSPRAAK 2: </a:t>
            </a:r>
            <a:r>
              <a:rPr lang="nl-NL" dirty="0"/>
              <a:t>De CLS stelt dat de standaardafwijking van de steekproef altijd kleiner is dan de standaardafwijking in de populatie.</a:t>
            </a:r>
          </a:p>
          <a:p>
            <a:endParaRPr lang="nl-NL" dirty="0"/>
          </a:p>
          <a:p>
            <a:r>
              <a:rPr lang="nl-NL" b="1" u="sng" dirty="0">
                <a:solidFill>
                  <a:srgbClr val="C00000"/>
                </a:solidFill>
                <a:highlight>
                  <a:srgbClr val="FFFF00"/>
                </a:highlight>
              </a:rPr>
              <a:t>UITSPRAAK 3: </a:t>
            </a:r>
            <a:r>
              <a:rPr lang="nl-NL" b="1" dirty="0">
                <a:solidFill>
                  <a:srgbClr val="C00000"/>
                </a:solidFill>
                <a:highlight>
                  <a:srgbClr val="FFFF00"/>
                </a:highlight>
              </a:rPr>
              <a:t>De CLS stelt dat, ongeacht de vorm van de oorspronkelijke populatieverdeling, de verdeling van steekproefgemiddelden bij voldoende grote steekproefomvang, een normale verdeling benaderen.</a:t>
            </a:r>
          </a:p>
          <a:p>
            <a:endParaRPr lang="nl-NL" dirty="0"/>
          </a:p>
          <a:p>
            <a:r>
              <a:rPr lang="nl-NL" dirty="0"/>
              <a:t>A.  Alleen uitspraak 1 is waar.</a:t>
            </a:r>
          </a:p>
          <a:p>
            <a:r>
              <a:rPr lang="nl-NL" dirty="0"/>
              <a:t>B. Alleen uitspraak 2 is waar.</a:t>
            </a:r>
          </a:p>
          <a:p>
            <a:r>
              <a:rPr lang="nl-NL" dirty="0">
                <a:highlight>
                  <a:srgbClr val="FFFF00"/>
                </a:highlight>
              </a:rPr>
              <a:t>C. Alleen uitspraak 3 is waar.</a:t>
            </a:r>
          </a:p>
          <a:p>
            <a:r>
              <a:rPr lang="nl-NL" dirty="0"/>
              <a:t>D. Zowel 1 als 2 zijn waar.</a:t>
            </a:r>
          </a:p>
          <a:p>
            <a:r>
              <a:rPr lang="nl-NL" dirty="0"/>
              <a:t>E. Zowel 2 als 3 zijn waar.</a:t>
            </a:r>
          </a:p>
          <a:p>
            <a:endParaRPr lang="nl-NL" dirty="0"/>
          </a:p>
          <a:p>
            <a:endParaRPr lang="nl-NL" dirty="0"/>
          </a:p>
          <a:p>
            <a:endParaRPr lang="nl-NL" dirty="0"/>
          </a:p>
        </p:txBody>
      </p:sp>
      <p:sp>
        <p:nvSpPr>
          <p:cNvPr id="4" name="Tijdelijke aanduiding voor dianummer 3">
            <a:extLst>
              <a:ext uri="{FF2B5EF4-FFF2-40B4-BE49-F238E27FC236}">
                <a16:creationId xmlns:a16="http://schemas.microsoft.com/office/drawing/2014/main" id="{508131CF-6668-84D5-E1FB-898ECAD96E2D}"/>
              </a:ext>
            </a:extLst>
          </p:cNvPr>
          <p:cNvSpPr>
            <a:spLocks noGrp="1"/>
          </p:cNvSpPr>
          <p:nvPr>
            <p:ph type="sldNum" sz="quarter" idx="12"/>
          </p:nvPr>
        </p:nvSpPr>
        <p:spPr/>
        <p:txBody>
          <a:bodyPr/>
          <a:lstStyle/>
          <a:p>
            <a:fld id="{7AE184E0-0BD4-4705-A12B-9B71DDE63301}" type="slidenum">
              <a:rPr lang="en-GB" noProof="0" smtClean="0"/>
              <a:t>41</a:t>
            </a:fld>
            <a:endParaRPr lang="en-GB" noProof="0" dirty="0"/>
          </a:p>
        </p:txBody>
      </p:sp>
      <p:sp>
        <p:nvSpPr>
          <p:cNvPr id="5" name="Tijdelijke aanduiding voor inhoud 4">
            <a:extLst>
              <a:ext uri="{FF2B5EF4-FFF2-40B4-BE49-F238E27FC236}">
                <a16:creationId xmlns:a16="http://schemas.microsoft.com/office/drawing/2014/main" id="{D847582E-C7D7-CEEC-AD63-51AA263A717B}"/>
              </a:ext>
            </a:extLst>
          </p:cNvPr>
          <p:cNvSpPr>
            <a:spLocks noGrp="1"/>
          </p:cNvSpPr>
          <p:nvPr>
            <p:ph idx="13"/>
          </p:nvPr>
        </p:nvSpPr>
        <p:spPr/>
        <p:txBody>
          <a:bodyPr/>
          <a:lstStyle/>
          <a:p>
            <a:endParaRPr lang="nl-NL"/>
          </a:p>
        </p:txBody>
      </p:sp>
    </p:spTree>
    <p:extLst>
      <p:ext uri="{BB962C8B-B14F-4D97-AF65-F5344CB8AC3E}">
        <p14:creationId xmlns:p14="http://schemas.microsoft.com/office/powerpoint/2010/main" val="16789936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15C49E-74BB-4B20-BF2C-68F451A912DF}"/>
              </a:ext>
            </a:extLst>
          </p:cNvPr>
          <p:cNvSpPr>
            <a:spLocks noGrp="1"/>
          </p:cNvSpPr>
          <p:nvPr>
            <p:ph type="title"/>
          </p:nvPr>
        </p:nvSpPr>
        <p:spPr/>
        <p:txBody>
          <a:bodyPr/>
          <a:lstStyle/>
          <a:p>
            <a:r>
              <a:rPr lang="nl-BE" dirty="0"/>
              <a:t>Onafhankelijke t-toets</a:t>
            </a:r>
          </a:p>
        </p:txBody>
      </p:sp>
      <p:sp>
        <p:nvSpPr>
          <p:cNvPr id="3" name="Tijdelijke aanduiding voor inhoud 2">
            <a:extLst>
              <a:ext uri="{FF2B5EF4-FFF2-40B4-BE49-F238E27FC236}">
                <a16:creationId xmlns:a16="http://schemas.microsoft.com/office/drawing/2014/main" id="{3CDE1E18-32B6-415F-BB7E-BD52DF9237A0}"/>
              </a:ext>
            </a:extLst>
          </p:cNvPr>
          <p:cNvSpPr>
            <a:spLocks noGrp="1"/>
          </p:cNvSpPr>
          <p:nvPr>
            <p:ph idx="1"/>
          </p:nvPr>
        </p:nvSpPr>
        <p:spPr/>
        <p:txBody>
          <a:bodyPr/>
          <a:lstStyle/>
          <a:p>
            <a:r>
              <a:rPr lang="nl-BE" b="1" dirty="0">
                <a:solidFill>
                  <a:srgbClr val="C00000"/>
                </a:solidFill>
              </a:rPr>
              <a:t>Normaliteit</a:t>
            </a:r>
          </a:p>
          <a:p>
            <a:pPr lvl="1"/>
            <a:r>
              <a:rPr lang="nl-BE" dirty="0"/>
              <a:t>Stel groepen niet groot genoeg (n &lt; 100): CLS niet toepasbaar!</a:t>
            </a:r>
          </a:p>
          <a:p>
            <a:pPr lvl="1"/>
            <a:r>
              <a:rPr lang="nl-BE" dirty="0"/>
              <a:t>Controleren of </a:t>
            </a:r>
            <a:r>
              <a:rPr lang="nl-BE" dirty="0" err="1"/>
              <a:t>afh</a:t>
            </a:r>
            <a:r>
              <a:rPr lang="nl-BE" dirty="0"/>
              <a:t>. variabele normaal verdeeld is in elke groep:</a:t>
            </a:r>
          </a:p>
          <a:p>
            <a:pPr lvl="2"/>
            <a:r>
              <a:rPr lang="nl-BE" dirty="0"/>
              <a:t>Splits databestand op volgens je </a:t>
            </a:r>
            <a:r>
              <a:rPr lang="nl-BE" dirty="0" err="1"/>
              <a:t>onafh</a:t>
            </a:r>
            <a:r>
              <a:rPr lang="nl-BE" dirty="0"/>
              <a:t>. Variabele via </a:t>
            </a:r>
            <a:r>
              <a:rPr lang="nl-BE" i="1" dirty="0"/>
              <a:t>Split file</a:t>
            </a:r>
          </a:p>
          <a:p>
            <a:pPr lvl="2"/>
            <a:r>
              <a:rPr lang="nl-BE" dirty="0"/>
              <a:t>Vraag histogrammen en maten van vorm op van </a:t>
            </a:r>
            <a:r>
              <a:rPr lang="nl-BE" dirty="0" err="1"/>
              <a:t>afh</a:t>
            </a:r>
            <a:r>
              <a:rPr lang="nl-BE" dirty="0"/>
              <a:t>. variabele:</a:t>
            </a:r>
          </a:p>
          <a:p>
            <a:pPr lvl="2"/>
            <a:r>
              <a:rPr lang="nl-BE" dirty="0">
                <a:highlight>
                  <a:srgbClr val="FFFF00"/>
                </a:highlight>
              </a:rPr>
              <a:t>Kan ook via de procedure </a:t>
            </a:r>
            <a:r>
              <a:rPr lang="nl-BE" i="1" dirty="0">
                <a:highlight>
                  <a:srgbClr val="FFFF00"/>
                </a:highlight>
              </a:rPr>
              <a:t>EXPLORE </a:t>
            </a:r>
            <a:r>
              <a:rPr lang="nl-BE" dirty="0">
                <a:highlight>
                  <a:srgbClr val="FFFF00"/>
                </a:highlight>
              </a:rPr>
              <a:t>in SPSS</a:t>
            </a:r>
          </a:p>
        </p:txBody>
      </p:sp>
      <p:sp>
        <p:nvSpPr>
          <p:cNvPr id="4" name="Tijdelijke aanduiding voor dianummer 3">
            <a:extLst>
              <a:ext uri="{FF2B5EF4-FFF2-40B4-BE49-F238E27FC236}">
                <a16:creationId xmlns:a16="http://schemas.microsoft.com/office/drawing/2014/main" id="{50F04982-32BC-4777-8B6A-CA59000FF487}"/>
              </a:ext>
            </a:extLst>
          </p:cNvPr>
          <p:cNvSpPr>
            <a:spLocks noGrp="1"/>
          </p:cNvSpPr>
          <p:nvPr>
            <p:ph type="sldNum" sz="quarter" idx="12"/>
          </p:nvPr>
        </p:nvSpPr>
        <p:spPr/>
        <p:txBody>
          <a:bodyPr/>
          <a:lstStyle/>
          <a:p>
            <a:fld id="{7AE184E0-0BD4-4705-A12B-9B71DDE63301}" type="slidenum">
              <a:rPr lang="en-GB" noProof="0" smtClean="0"/>
              <a:t>42</a:t>
            </a:fld>
            <a:endParaRPr lang="en-GB" noProof="0" dirty="0"/>
          </a:p>
        </p:txBody>
      </p:sp>
      <p:sp>
        <p:nvSpPr>
          <p:cNvPr id="5" name="Tijdelijke aanduiding voor inhoud 4">
            <a:extLst>
              <a:ext uri="{FF2B5EF4-FFF2-40B4-BE49-F238E27FC236}">
                <a16:creationId xmlns:a16="http://schemas.microsoft.com/office/drawing/2014/main" id="{6F258E83-974B-48F2-8F14-B1D94DB291B2}"/>
              </a:ext>
            </a:extLst>
          </p:cNvPr>
          <p:cNvSpPr>
            <a:spLocks noGrp="1"/>
          </p:cNvSpPr>
          <p:nvPr>
            <p:ph idx="13"/>
          </p:nvPr>
        </p:nvSpPr>
        <p:spPr/>
        <p:txBody>
          <a:bodyPr/>
          <a:lstStyle/>
          <a:p>
            <a:endParaRPr lang="nl-BE"/>
          </a:p>
        </p:txBody>
      </p:sp>
      <p:pic>
        <p:nvPicPr>
          <p:cNvPr id="6" name="Afbeelding 5">
            <a:extLst>
              <a:ext uri="{FF2B5EF4-FFF2-40B4-BE49-F238E27FC236}">
                <a16:creationId xmlns:a16="http://schemas.microsoft.com/office/drawing/2014/main" id="{6D43F72C-64F4-4936-86E9-FEB17C7154B8}"/>
              </a:ext>
            </a:extLst>
          </p:cNvPr>
          <p:cNvPicPr>
            <a:picLocks noChangeAspect="1"/>
          </p:cNvPicPr>
          <p:nvPr/>
        </p:nvPicPr>
        <p:blipFill>
          <a:blip r:embed="rId3"/>
          <a:stretch>
            <a:fillRect/>
          </a:stretch>
        </p:blipFill>
        <p:spPr>
          <a:xfrm>
            <a:off x="2331721" y="5366479"/>
            <a:ext cx="12460439" cy="3635222"/>
          </a:xfrm>
          <a:prstGeom prst="rect">
            <a:avLst/>
          </a:prstGeom>
        </p:spPr>
      </p:pic>
    </p:spTree>
    <p:extLst>
      <p:ext uri="{BB962C8B-B14F-4D97-AF65-F5344CB8AC3E}">
        <p14:creationId xmlns:p14="http://schemas.microsoft.com/office/powerpoint/2010/main" val="9125492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15C49E-74BB-4B20-BF2C-68F451A912DF}"/>
              </a:ext>
            </a:extLst>
          </p:cNvPr>
          <p:cNvSpPr>
            <a:spLocks noGrp="1"/>
          </p:cNvSpPr>
          <p:nvPr>
            <p:ph type="title"/>
          </p:nvPr>
        </p:nvSpPr>
        <p:spPr/>
        <p:txBody>
          <a:bodyPr/>
          <a:lstStyle/>
          <a:p>
            <a:r>
              <a:rPr lang="nl-BE" dirty="0"/>
              <a:t>Onafhankelijke t-toets</a:t>
            </a:r>
          </a:p>
        </p:txBody>
      </p:sp>
      <p:sp>
        <p:nvSpPr>
          <p:cNvPr id="3" name="Tijdelijke aanduiding voor inhoud 2">
            <a:extLst>
              <a:ext uri="{FF2B5EF4-FFF2-40B4-BE49-F238E27FC236}">
                <a16:creationId xmlns:a16="http://schemas.microsoft.com/office/drawing/2014/main" id="{3CDE1E18-32B6-415F-BB7E-BD52DF9237A0}"/>
              </a:ext>
            </a:extLst>
          </p:cNvPr>
          <p:cNvSpPr>
            <a:spLocks noGrp="1"/>
          </p:cNvSpPr>
          <p:nvPr>
            <p:ph idx="1"/>
          </p:nvPr>
        </p:nvSpPr>
        <p:spPr>
          <a:xfrm>
            <a:off x="327069" y="1816272"/>
            <a:ext cx="16858641" cy="7937327"/>
          </a:xfrm>
        </p:spPr>
        <p:txBody>
          <a:bodyPr>
            <a:normAutofit/>
          </a:bodyPr>
          <a:lstStyle/>
          <a:p>
            <a:r>
              <a:rPr lang="nl-BE" b="1" dirty="0"/>
              <a:t>Normaliteit</a:t>
            </a:r>
          </a:p>
          <a:p>
            <a:pPr lvl="1"/>
            <a:r>
              <a:rPr lang="nl-BE" dirty="0"/>
              <a:t>Output:</a:t>
            </a:r>
          </a:p>
          <a:p>
            <a:pPr lvl="1"/>
            <a:endParaRPr lang="nl-BE" dirty="0"/>
          </a:p>
          <a:p>
            <a:pPr lvl="1"/>
            <a:endParaRPr lang="nl-BE" dirty="0"/>
          </a:p>
          <a:p>
            <a:pPr lvl="1"/>
            <a:endParaRPr lang="nl-BE" dirty="0"/>
          </a:p>
          <a:p>
            <a:pPr lvl="1"/>
            <a:endParaRPr lang="nl-BE" dirty="0"/>
          </a:p>
          <a:p>
            <a:pPr lvl="1"/>
            <a:endParaRPr lang="nl-BE" dirty="0"/>
          </a:p>
          <a:p>
            <a:pPr lvl="1"/>
            <a:endParaRPr lang="nl-BE" dirty="0"/>
          </a:p>
          <a:p>
            <a:pPr lvl="1"/>
            <a:endParaRPr lang="nl-BE" dirty="0"/>
          </a:p>
          <a:p>
            <a:pPr lvl="1"/>
            <a:endParaRPr lang="nl-BE" dirty="0"/>
          </a:p>
          <a:p>
            <a:pPr lvl="1"/>
            <a:endParaRPr lang="nl-BE" dirty="0"/>
          </a:p>
          <a:p>
            <a:pPr lvl="1"/>
            <a:endParaRPr lang="nl-BE" dirty="0"/>
          </a:p>
          <a:p>
            <a:pPr lvl="1"/>
            <a:r>
              <a:rPr lang="nl-BE" b="1" dirty="0">
                <a:solidFill>
                  <a:srgbClr val="C00000"/>
                </a:solidFill>
              </a:rPr>
              <a:t>Visuele check</a:t>
            </a:r>
            <a:r>
              <a:rPr lang="nl-BE" dirty="0"/>
              <a:t>: histogram mannen lijkt wat rechtsscheef verdeeld, maar beide benaderen normale verdeling min of meer </a:t>
            </a:r>
            <a:r>
              <a:rPr lang="nl-BE" dirty="0">
                <a:sym typeface="Wingdings" panose="05000000000000000000" pitchFamily="2" charset="2"/>
              </a:rPr>
              <a:t> </a:t>
            </a:r>
            <a:r>
              <a:rPr lang="nl-BE" b="1" dirty="0">
                <a:solidFill>
                  <a:srgbClr val="C00000"/>
                </a:solidFill>
                <a:sym typeface="Wingdings" panose="05000000000000000000" pitchFamily="2" charset="2"/>
              </a:rPr>
              <a:t>controleer de numerieke maten</a:t>
            </a:r>
            <a:endParaRPr lang="nl-BE" b="1" dirty="0">
              <a:solidFill>
                <a:srgbClr val="C00000"/>
              </a:solidFill>
            </a:endParaRPr>
          </a:p>
        </p:txBody>
      </p:sp>
      <p:sp>
        <p:nvSpPr>
          <p:cNvPr id="4" name="Tijdelijke aanduiding voor dianummer 3">
            <a:extLst>
              <a:ext uri="{FF2B5EF4-FFF2-40B4-BE49-F238E27FC236}">
                <a16:creationId xmlns:a16="http://schemas.microsoft.com/office/drawing/2014/main" id="{50F04982-32BC-4777-8B6A-CA59000FF487}"/>
              </a:ext>
            </a:extLst>
          </p:cNvPr>
          <p:cNvSpPr>
            <a:spLocks noGrp="1"/>
          </p:cNvSpPr>
          <p:nvPr>
            <p:ph type="sldNum" sz="quarter" idx="12"/>
          </p:nvPr>
        </p:nvSpPr>
        <p:spPr/>
        <p:txBody>
          <a:bodyPr/>
          <a:lstStyle/>
          <a:p>
            <a:fld id="{7AE184E0-0BD4-4705-A12B-9B71DDE63301}" type="slidenum">
              <a:rPr lang="en-GB" noProof="0" smtClean="0"/>
              <a:t>43</a:t>
            </a:fld>
            <a:endParaRPr lang="en-GB" noProof="0" dirty="0"/>
          </a:p>
        </p:txBody>
      </p:sp>
      <p:pic>
        <p:nvPicPr>
          <p:cNvPr id="7" name="Afbeelding 6">
            <a:extLst>
              <a:ext uri="{FF2B5EF4-FFF2-40B4-BE49-F238E27FC236}">
                <a16:creationId xmlns:a16="http://schemas.microsoft.com/office/drawing/2014/main" id="{F64830B2-1005-4BD9-8361-BF52206F9C23}"/>
              </a:ext>
            </a:extLst>
          </p:cNvPr>
          <p:cNvPicPr>
            <a:picLocks noChangeAspect="1"/>
          </p:cNvPicPr>
          <p:nvPr/>
        </p:nvPicPr>
        <p:blipFill>
          <a:blip r:embed="rId3"/>
          <a:stretch>
            <a:fillRect/>
          </a:stretch>
        </p:blipFill>
        <p:spPr>
          <a:xfrm>
            <a:off x="327069" y="3375490"/>
            <a:ext cx="12286446" cy="3991338"/>
          </a:xfrm>
          <a:prstGeom prst="rect">
            <a:avLst/>
          </a:prstGeom>
        </p:spPr>
      </p:pic>
      <p:pic>
        <p:nvPicPr>
          <p:cNvPr id="8" name="Afbeelding 7">
            <a:extLst>
              <a:ext uri="{FF2B5EF4-FFF2-40B4-BE49-F238E27FC236}">
                <a16:creationId xmlns:a16="http://schemas.microsoft.com/office/drawing/2014/main" id="{78B23B44-A9A6-4953-8CA8-C06CD3FCA10A}"/>
              </a:ext>
            </a:extLst>
          </p:cNvPr>
          <p:cNvPicPr>
            <a:picLocks noChangeAspect="1"/>
          </p:cNvPicPr>
          <p:nvPr/>
        </p:nvPicPr>
        <p:blipFill>
          <a:blip r:embed="rId4"/>
          <a:stretch>
            <a:fillRect/>
          </a:stretch>
        </p:blipFill>
        <p:spPr>
          <a:xfrm>
            <a:off x="12613515" y="2132292"/>
            <a:ext cx="4105880" cy="5689914"/>
          </a:xfrm>
          <a:prstGeom prst="rect">
            <a:avLst/>
          </a:prstGeom>
        </p:spPr>
      </p:pic>
      <p:sp>
        <p:nvSpPr>
          <p:cNvPr id="9" name="Tekstvak 8">
            <a:extLst>
              <a:ext uri="{FF2B5EF4-FFF2-40B4-BE49-F238E27FC236}">
                <a16:creationId xmlns:a16="http://schemas.microsoft.com/office/drawing/2014/main" id="{70107E26-F0D6-4E41-BA61-4AB422B64919}"/>
              </a:ext>
            </a:extLst>
          </p:cNvPr>
          <p:cNvSpPr txBox="1"/>
          <p:nvPr/>
        </p:nvSpPr>
        <p:spPr>
          <a:xfrm>
            <a:off x="2806533" y="7544918"/>
            <a:ext cx="1918627" cy="554575"/>
          </a:xfrm>
          <a:prstGeom prst="rect">
            <a:avLst/>
          </a:prstGeom>
          <a:noFill/>
        </p:spPr>
        <p:txBody>
          <a:bodyPr wrap="square" rtlCol="0">
            <a:spAutoFit/>
          </a:bodyPr>
          <a:lstStyle/>
          <a:p>
            <a:pPr>
              <a:lnSpc>
                <a:spcPct val="120000"/>
              </a:lnSpc>
            </a:pPr>
            <a:r>
              <a:rPr lang="nl-BE" sz="2800" dirty="0">
                <a:solidFill>
                  <a:srgbClr val="003366"/>
                </a:solidFill>
                <a:latin typeface="Verdana" panose="020B0604030504040204" pitchFamily="34" charset="0"/>
                <a:ea typeface="Verdana" panose="020B0604030504040204" pitchFamily="34" charset="0"/>
              </a:rPr>
              <a:t>Mannen</a:t>
            </a:r>
          </a:p>
        </p:txBody>
      </p:sp>
      <p:sp>
        <p:nvSpPr>
          <p:cNvPr id="10" name="Tekstvak 9">
            <a:extLst>
              <a:ext uri="{FF2B5EF4-FFF2-40B4-BE49-F238E27FC236}">
                <a16:creationId xmlns:a16="http://schemas.microsoft.com/office/drawing/2014/main" id="{94757EDA-6CE2-4249-9C78-1AEFF84C5E58}"/>
              </a:ext>
            </a:extLst>
          </p:cNvPr>
          <p:cNvSpPr txBox="1"/>
          <p:nvPr/>
        </p:nvSpPr>
        <p:spPr>
          <a:xfrm>
            <a:off x="8669337" y="7544917"/>
            <a:ext cx="1918627" cy="554575"/>
          </a:xfrm>
          <a:prstGeom prst="rect">
            <a:avLst/>
          </a:prstGeom>
          <a:noFill/>
        </p:spPr>
        <p:txBody>
          <a:bodyPr wrap="square" rtlCol="0">
            <a:spAutoFit/>
          </a:bodyPr>
          <a:lstStyle/>
          <a:p>
            <a:pPr>
              <a:lnSpc>
                <a:spcPct val="120000"/>
              </a:lnSpc>
            </a:pPr>
            <a:r>
              <a:rPr lang="nl-BE" sz="2800" dirty="0">
                <a:solidFill>
                  <a:srgbClr val="003366"/>
                </a:solidFill>
                <a:latin typeface="Verdana" panose="020B0604030504040204" pitchFamily="34" charset="0"/>
                <a:ea typeface="Verdana" panose="020B0604030504040204" pitchFamily="34" charset="0"/>
              </a:rPr>
              <a:t>Vrouwen</a:t>
            </a:r>
          </a:p>
        </p:txBody>
      </p:sp>
      <p:sp>
        <p:nvSpPr>
          <p:cNvPr id="11" name="Rechthoek 10">
            <a:extLst>
              <a:ext uri="{FF2B5EF4-FFF2-40B4-BE49-F238E27FC236}">
                <a16:creationId xmlns:a16="http://schemas.microsoft.com/office/drawing/2014/main" id="{F01CADFE-2923-42B4-8343-33F4FB2BB4C2}"/>
              </a:ext>
            </a:extLst>
          </p:cNvPr>
          <p:cNvSpPr/>
          <p:nvPr/>
        </p:nvSpPr>
        <p:spPr>
          <a:xfrm>
            <a:off x="12711448" y="2990487"/>
            <a:ext cx="901521" cy="385003"/>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hthoek 11">
            <a:extLst>
              <a:ext uri="{FF2B5EF4-FFF2-40B4-BE49-F238E27FC236}">
                <a16:creationId xmlns:a16="http://schemas.microsoft.com/office/drawing/2014/main" id="{3A3D84D8-ABF0-4EF0-8E4E-B131DE03CB21}"/>
              </a:ext>
            </a:extLst>
          </p:cNvPr>
          <p:cNvSpPr/>
          <p:nvPr/>
        </p:nvSpPr>
        <p:spPr>
          <a:xfrm>
            <a:off x="12711448" y="5357359"/>
            <a:ext cx="901521" cy="385003"/>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hthoek 12">
            <a:extLst>
              <a:ext uri="{FF2B5EF4-FFF2-40B4-BE49-F238E27FC236}">
                <a16:creationId xmlns:a16="http://schemas.microsoft.com/office/drawing/2014/main" id="{B2FA9D99-9F8A-460E-8254-BBC937FBCF4D}"/>
              </a:ext>
            </a:extLst>
          </p:cNvPr>
          <p:cNvSpPr/>
          <p:nvPr/>
        </p:nvSpPr>
        <p:spPr>
          <a:xfrm>
            <a:off x="13612969" y="4173923"/>
            <a:ext cx="2781837" cy="1183436"/>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hthoek 13">
            <a:extLst>
              <a:ext uri="{FF2B5EF4-FFF2-40B4-BE49-F238E27FC236}">
                <a16:creationId xmlns:a16="http://schemas.microsoft.com/office/drawing/2014/main" id="{28E5CFA9-D70A-4720-B3EA-9D82A840EC5B}"/>
              </a:ext>
            </a:extLst>
          </p:cNvPr>
          <p:cNvSpPr/>
          <p:nvPr/>
        </p:nvSpPr>
        <p:spPr>
          <a:xfrm>
            <a:off x="13612968" y="6513920"/>
            <a:ext cx="2781837" cy="1183436"/>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1830010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15C49E-74BB-4B20-BF2C-68F451A912DF}"/>
              </a:ext>
            </a:extLst>
          </p:cNvPr>
          <p:cNvSpPr>
            <a:spLocks noGrp="1"/>
          </p:cNvSpPr>
          <p:nvPr>
            <p:ph type="title"/>
          </p:nvPr>
        </p:nvSpPr>
        <p:spPr/>
        <p:txBody>
          <a:bodyPr/>
          <a:lstStyle/>
          <a:p>
            <a:r>
              <a:rPr lang="nl-BE" dirty="0"/>
              <a:t>Onafhankelijke t-toets</a:t>
            </a:r>
          </a:p>
        </p:txBody>
      </p:sp>
      <p:sp>
        <p:nvSpPr>
          <p:cNvPr id="3" name="Tijdelijke aanduiding voor inhoud 2">
            <a:extLst>
              <a:ext uri="{FF2B5EF4-FFF2-40B4-BE49-F238E27FC236}">
                <a16:creationId xmlns:a16="http://schemas.microsoft.com/office/drawing/2014/main" id="{3CDE1E18-32B6-415F-BB7E-BD52DF9237A0}"/>
              </a:ext>
            </a:extLst>
          </p:cNvPr>
          <p:cNvSpPr>
            <a:spLocks noGrp="1"/>
          </p:cNvSpPr>
          <p:nvPr>
            <p:ph idx="1"/>
          </p:nvPr>
        </p:nvSpPr>
        <p:spPr>
          <a:xfrm>
            <a:off x="327069" y="1816272"/>
            <a:ext cx="16858641" cy="7937328"/>
          </a:xfrm>
        </p:spPr>
        <p:txBody>
          <a:bodyPr>
            <a:normAutofit/>
          </a:bodyPr>
          <a:lstStyle/>
          <a:p>
            <a:r>
              <a:rPr lang="nl-BE" b="1" dirty="0"/>
              <a:t>Normaliteit (ingeval groepen &lt; 100)</a:t>
            </a:r>
          </a:p>
          <a:p>
            <a:pPr lvl="1"/>
            <a:r>
              <a:rPr lang="nl-BE" dirty="0">
                <a:solidFill>
                  <a:srgbClr val="C00000"/>
                </a:solidFill>
              </a:rPr>
              <a:t>Maten van vorm checken</a:t>
            </a:r>
            <a:r>
              <a:rPr lang="nl-BE" dirty="0"/>
              <a:t>: </a:t>
            </a:r>
            <a:r>
              <a:rPr lang="nl-BE" b="1" dirty="0" err="1"/>
              <a:t>z</a:t>
            </a:r>
            <a:r>
              <a:rPr lang="nl-BE" b="1" dirty="0"/>
              <a:t>-scores</a:t>
            </a:r>
            <a:r>
              <a:rPr lang="nl-BE" dirty="0"/>
              <a:t> berekenen van </a:t>
            </a:r>
            <a:r>
              <a:rPr lang="nl-BE" b="1" dirty="0"/>
              <a:t>scheefheid</a:t>
            </a:r>
            <a:r>
              <a:rPr lang="nl-BE" dirty="0"/>
              <a:t> </a:t>
            </a:r>
            <a:r>
              <a:rPr lang="nl-BE" b="1" dirty="0"/>
              <a:t>en</a:t>
            </a:r>
            <a:r>
              <a:rPr lang="nl-BE" dirty="0"/>
              <a:t> </a:t>
            </a:r>
            <a:r>
              <a:rPr lang="nl-BE" b="1" dirty="0" err="1"/>
              <a:t>kurtosis</a:t>
            </a:r>
            <a:endParaRPr lang="nl-BE" b="1" dirty="0"/>
          </a:p>
          <a:p>
            <a:pPr lvl="2"/>
            <a:r>
              <a:rPr lang="nl-BE" dirty="0"/>
              <a:t>Bij normale verdeling: beide nul</a:t>
            </a:r>
          </a:p>
          <a:p>
            <a:pPr lvl="2"/>
            <a:r>
              <a:rPr lang="nl-BE" b="1" dirty="0">
                <a:highlight>
                  <a:srgbClr val="FFFF00"/>
                </a:highlight>
              </a:rPr>
              <a:t>Z-scores berekenen: </a:t>
            </a:r>
            <a:r>
              <a:rPr lang="nl-BE" dirty="0"/>
              <a:t>wijken de maten</a:t>
            </a:r>
            <a:br>
              <a:rPr lang="nl-BE" dirty="0"/>
            </a:br>
            <a:r>
              <a:rPr lang="nl-BE" dirty="0"/>
              <a:t>van vorm significant af van nul?</a:t>
            </a:r>
          </a:p>
          <a:p>
            <a:pPr lvl="3"/>
            <a:r>
              <a:rPr lang="nl-BE" dirty="0" err="1"/>
              <a:t>z</a:t>
            </a:r>
            <a:r>
              <a:rPr lang="nl-BE" dirty="0"/>
              <a:t> van (één van) beide </a:t>
            </a:r>
            <a:r>
              <a:rPr lang="nl-BE" b="1" dirty="0"/>
              <a:t>&gt; +/- 1.96?</a:t>
            </a:r>
            <a:br>
              <a:rPr lang="nl-BE" dirty="0"/>
            </a:br>
            <a:r>
              <a:rPr lang="nl-BE" dirty="0"/>
              <a:t>= </a:t>
            </a:r>
            <a:r>
              <a:rPr lang="nl-BE" dirty="0">
                <a:solidFill>
                  <a:srgbClr val="C00000"/>
                </a:solidFill>
              </a:rPr>
              <a:t>variabele is niet normaal verdeeld</a:t>
            </a:r>
          </a:p>
          <a:p>
            <a:pPr lvl="1"/>
            <a:r>
              <a:rPr lang="nl-BE" dirty="0"/>
              <a:t>Eenzaamheid niet normaal verdeeld voor mannen en vrouwen:</a:t>
            </a:r>
          </a:p>
          <a:p>
            <a:pPr lvl="1"/>
            <a:endParaRPr lang="nl-BE" dirty="0"/>
          </a:p>
          <a:p>
            <a:pPr lvl="1"/>
            <a:endParaRPr lang="nl-BE" dirty="0"/>
          </a:p>
          <a:p>
            <a:pPr lvl="1"/>
            <a:endParaRPr lang="nl-BE" dirty="0"/>
          </a:p>
          <a:p>
            <a:pPr lvl="1"/>
            <a:endParaRPr lang="nl-BE" dirty="0"/>
          </a:p>
          <a:p>
            <a:pPr lvl="1"/>
            <a:r>
              <a:rPr lang="nl-BE" b="1" dirty="0">
                <a:solidFill>
                  <a:srgbClr val="C00000"/>
                </a:solidFill>
              </a:rPr>
              <a:t>Maar hier is non-normaliteit geen probleem!</a:t>
            </a:r>
          </a:p>
          <a:p>
            <a:pPr lvl="2"/>
            <a:r>
              <a:rPr lang="nl-BE" dirty="0"/>
              <a:t>Groepen zijn immers &gt; 100: steekproe</a:t>
            </a:r>
            <a:r>
              <a:rPr lang="nl-BE" u="sng" dirty="0"/>
              <a:t>ven</a:t>
            </a:r>
            <a:r>
              <a:rPr lang="nl-BE" dirty="0"/>
              <a:t>verdeling is dus normaal verdeeld</a:t>
            </a:r>
          </a:p>
        </p:txBody>
      </p:sp>
      <p:sp>
        <p:nvSpPr>
          <p:cNvPr id="4" name="Tijdelijke aanduiding voor dianummer 3">
            <a:extLst>
              <a:ext uri="{FF2B5EF4-FFF2-40B4-BE49-F238E27FC236}">
                <a16:creationId xmlns:a16="http://schemas.microsoft.com/office/drawing/2014/main" id="{50F04982-32BC-4777-8B6A-CA59000FF487}"/>
              </a:ext>
            </a:extLst>
          </p:cNvPr>
          <p:cNvSpPr>
            <a:spLocks noGrp="1"/>
          </p:cNvSpPr>
          <p:nvPr>
            <p:ph type="sldNum" sz="quarter" idx="12"/>
          </p:nvPr>
        </p:nvSpPr>
        <p:spPr/>
        <p:txBody>
          <a:bodyPr/>
          <a:lstStyle/>
          <a:p>
            <a:fld id="{7AE184E0-0BD4-4705-A12B-9B71DDE63301}" type="slidenum">
              <a:rPr lang="en-GB" noProof="0" smtClean="0"/>
              <a:t>44</a:t>
            </a:fld>
            <a:endParaRPr lang="en-GB" noProof="0" dirty="0"/>
          </a:p>
        </p:txBody>
      </p:sp>
      <p:pic>
        <p:nvPicPr>
          <p:cNvPr id="7" name="Afbeelding 6">
            <a:extLst>
              <a:ext uri="{FF2B5EF4-FFF2-40B4-BE49-F238E27FC236}">
                <a16:creationId xmlns:a16="http://schemas.microsoft.com/office/drawing/2014/main" id="{69E498EA-428D-4BE2-AFE2-1DDAF538B055}"/>
              </a:ext>
            </a:extLst>
          </p:cNvPr>
          <p:cNvPicPr>
            <a:picLocks noChangeAspect="1"/>
          </p:cNvPicPr>
          <p:nvPr/>
        </p:nvPicPr>
        <p:blipFill>
          <a:blip r:embed="rId3"/>
          <a:stretch>
            <a:fillRect/>
          </a:stretch>
        </p:blipFill>
        <p:spPr>
          <a:xfrm>
            <a:off x="9304617" y="3400297"/>
            <a:ext cx="5915851" cy="1848108"/>
          </a:xfrm>
          <a:prstGeom prst="rect">
            <a:avLst/>
          </a:prstGeom>
        </p:spPr>
      </p:pic>
      <p:pic>
        <p:nvPicPr>
          <p:cNvPr id="8" name="Afbeelding 7">
            <a:extLst>
              <a:ext uri="{FF2B5EF4-FFF2-40B4-BE49-F238E27FC236}">
                <a16:creationId xmlns:a16="http://schemas.microsoft.com/office/drawing/2014/main" id="{B27CC138-6A4D-4597-A11F-50CBB64758B1}"/>
              </a:ext>
            </a:extLst>
          </p:cNvPr>
          <p:cNvPicPr>
            <a:picLocks noChangeAspect="1"/>
          </p:cNvPicPr>
          <p:nvPr/>
        </p:nvPicPr>
        <p:blipFill>
          <a:blip r:embed="rId4"/>
          <a:stretch>
            <a:fillRect/>
          </a:stretch>
        </p:blipFill>
        <p:spPr>
          <a:xfrm>
            <a:off x="1440168" y="6416495"/>
            <a:ext cx="14632442" cy="1943371"/>
          </a:xfrm>
          <a:prstGeom prst="rect">
            <a:avLst/>
          </a:prstGeom>
        </p:spPr>
      </p:pic>
    </p:spTree>
    <p:extLst>
      <p:ext uri="{BB962C8B-B14F-4D97-AF65-F5344CB8AC3E}">
        <p14:creationId xmlns:p14="http://schemas.microsoft.com/office/powerpoint/2010/main" val="23332196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15C49E-74BB-4B20-BF2C-68F451A912DF}"/>
              </a:ext>
            </a:extLst>
          </p:cNvPr>
          <p:cNvSpPr>
            <a:spLocks noGrp="1"/>
          </p:cNvSpPr>
          <p:nvPr>
            <p:ph type="title"/>
          </p:nvPr>
        </p:nvSpPr>
        <p:spPr/>
        <p:txBody>
          <a:bodyPr/>
          <a:lstStyle/>
          <a:p>
            <a:r>
              <a:rPr lang="nl-BE" dirty="0"/>
              <a:t>Onafhankelijke t-toets</a:t>
            </a:r>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3CDE1E18-32B6-415F-BB7E-BD52DF9237A0}"/>
                  </a:ext>
                </a:extLst>
              </p:cNvPr>
              <p:cNvSpPr>
                <a:spLocks noGrp="1"/>
              </p:cNvSpPr>
              <p:nvPr>
                <p:ph idx="1"/>
              </p:nvPr>
            </p:nvSpPr>
            <p:spPr>
              <a:xfrm>
                <a:off x="327069" y="1816272"/>
                <a:ext cx="16858641" cy="7937327"/>
              </a:xfrm>
            </p:spPr>
            <p:txBody>
              <a:bodyPr>
                <a:normAutofit/>
              </a:bodyPr>
              <a:lstStyle/>
              <a:p>
                <a:r>
                  <a:rPr lang="nl-BE" b="1" dirty="0">
                    <a:highlight>
                      <a:srgbClr val="FFFF00"/>
                    </a:highlight>
                  </a:rPr>
                  <a:t>Homogeniteit van varianties</a:t>
                </a:r>
              </a:p>
              <a:p>
                <a:pPr lvl="1"/>
                <a:r>
                  <a:rPr lang="nl-BE" dirty="0"/>
                  <a:t>Variantie van </a:t>
                </a:r>
                <a:r>
                  <a:rPr lang="nl-BE" dirty="0" err="1"/>
                  <a:t>afh</a:t>
                </a:r>
                <a:r>
                  <a:rPr lang="nl-BE" dirty="0"/>
                  <a:t>. variabele voor elke groep ongeveer gelijk (of homogeen)</a:t>
                </a:r>
              </a:p>
              <a:p>
                <a:pPr lvl="2"/>
                <a:r>
                  <a:rPr lang="nl-BE" dirty="0"/>
                  <a:t>Anders resultaten </a:t>
                </a:r>
                <a:r>
                  <a:rPr lang="nl-BE" dirty="0" err="1"/>
                  <a:t>onafh</a:t>
                </a:r>
                <a:r>
                  <a:rPr lang="nl-BE" dirty="0"/>
                  <a:t>. t-toets onbetrouwbaar</a:t>
                </a:r>
              </a:p>
              <a:p>
                <a:pPr lvl="1"/>
                <a:r>
                  <a:rPr lang="nl-BE" b="1" dirty="0"/>
                  <a:t>Levene toets </a:t>
                </a:r>
                <a:r>
                  <a:rPr lang="nl-BE" dirty="0"/>
                  <a:t>in SPSS output:</a:t>
                </a:r>
              </a:p>
              <a:p>
                <a:pPr lvl="2"/>
                <a:r>
                  <a:rPr lang="nl-BE" dirty="0"/>
                  <a:t>H</a:t>
                </a:r>
                <a:r>
                  <a:rPr lang="nl-BE" baseline="-25000" dirty="0"/>
                  <a:t>0</a:t>
                </a:r>
                <a:r>
                  <a:rPr lang="nl-BE" dirty="0"/>
                  <a:t>: Beide varianties zijn gelijk</a:t>
                </a:r>
              </a:p>
              <a:p>
                <a:pPr lvl="2"/>
                <a:r>
                  <a:rPr lang="nl-BE" dirty="0"/>
                  <a:t>Indien </a:t>
                </a:r>
                <a:r>
                  <a:rPr lang="nl-BE" i="1" dirty="0"/>
                  <a:t>p</a:t>
                </a:r>
                <a:r>
                  <a:rPr lang="nl-BE" dirty="0"/>
                  <a:t> &lt; </a:t>
                </a:r>
                <a14:m>
                  <m:oMath xmlns:m="http://schemas.openxmlformats.org/officeDocument/2006/math">
                    <m:r>
                      <a:rPr lang="nl-BE" b="0" i="1">
                        <a:latin typeface="Cambria Math" panose="02040503050406030204" pitchFamily="18" charset="0"/>
                        <a:ea typeface="Cambria Math" panose="02040503050406030204" pitchFamily="18" charset="0"/>
                      </a:rPr>
                      <m:t>𝛼</m:t>
                    </m:r>
                  </m:oMath>
                </a14:m>
                <a:r>
                  <a:rPr lang="nl-BE" dirty="0"/>
                  <a:t>: </a:t>
                </a:r>
                <a:r>
                  <a:rPr lang="nl-BE" b="1" dirty="0"/>
                  <a:t>H</a:t>
                </a:r>
                <a:r>
                  <a:rPr lang="nl-BE" b="1" baseline="-25000" dirty="0"/>
                  <a:t>0</a:t>
                </a:r>
                <a:r>
                  <a:rPr lang="nl-BE" b="1" dirty="0"/>
                  <a:t> onwaar</a:t>
                </a:r>
              </a:p>
              <a:p>
                <a:pPr lvl="3"/>
                <a:r>
                  <a:rPr lang="nl-BE" dirty="0"/>
                  <a:t>Assumptie 5 niet voldaan</a:t>
                </a:r>
              </a:p>
              <a:p>
                <a:pPr lvl="3"/>
                <a:r>
                  <a:rPr lang="nl-BE" b="1" dirty="0" err="1"/>
                  <a:t>Welch</a:t>
                </a:r>
                <a:r>
                  <a:rPr lang="nl-BE" b="1" dirty="0"/>
                  <a:t> </a:t>
                </a:r>
                <a:r>
                  <a:rPr lang="nl-BE" b="1" i="1" dirty="0"/>
                  <a:t>t</a:t>
                </a:r>
                <a:r>
                  <a:rPr lang="nl-BE" b="1" dirty="0"/>
                  <a:t>-toets </a:t>
                </a:r>
                <a:r>
                  <a:rPr lang="nl-BE" dirty="0"/>
                  <a:t>interpreteren (</a:t>
                </a:r>
                <a:r>
                  <a:rPr lang="en-US" dirty="0">
                    <a:solidFill>
                      <a:schemeClr val="accent5">
                        <a:lumMod val="50000"/>
                      </a:schemeClr>
                    </a:solidFill>
                  </a:rPr>
                  <a:t>“</a:t>
                </a:r>
                <a:r>
                  <a:rPr lang="en-US" b="1" dirty="0">
                    <a:solidFill>
                      <a:schemeClr val="accent5">
                        <a:lumMod val="50000"/>
                      </a:schemeClr>
                    </a:solidFill>
                  </a:rPr>
                  <a:t>Equal variances NOT assumed</a:t>
                </a:r>
                <a:r>
                  <a:rPr lang="en-US" dirty="0">
                    <a:solidFill>
                      <a:schemeClr val="accent5">
                        <a:lumMod val="50000"/>
                      </a:schemeClr>
                    </a:solidFill>
                  </a:rPr>
                  <a:t>” in SPSS)</a:t>
                </a:r>
              </a:p>
              <a:p>
                <a:pPr lvl="4"/>
                <a:r>
                  <a:rPr lang="nl-BE" dirty="0"/>
                  <a:t>Automatisch in SPSS output</a:t>
                </a:r>
              </a:p>
              <a:p>
                <a:pPr marL="2520000" lvl="4" indent="0">
                  <a:buNone/>
                </a:pPr>
                <a:r>
                  <a:rPr lang="nl-BE" dirty="0"/>
                  <a:t>	= onafhankelijke </a:t>
                </a:r>
                <a:r>
                  <a:rPr lang="nl-BE" i="1" dirty="0"/>
                  <a:t>t</a:t>
                </a:r>
                <a:r>
                  <a:rPr lang="nl-BE" dirty="0"/>
                  <a:t>-toets die rekening houdt met ongelijke varianties</a:t>
                </a:r>
                <a:endParaRPr lang="en-US" dirty="0">
                  <a:solidFill>
                    <a:schemeClr val="accent5">
                      <a:lumMod val="50000"/>
                    </a:schemeClr>
                  </a:solidFill>
                </a:endParaRPr>
              </a:p>
              <a:p>
                <a:pPr lvl="2"/>
                <a:r>
                  <a:rPr lang="nl-BE" dirty="0"/>
                  <a:t>Indien </a:t>
                </a:r>
                <a:r>
                  <a:rPr lang="nl-BE" i="1" dirty="0"/>
                  <a:t>p</a:t>
                </a:r>
                <a:r>
                  <a:rPr lang="nl-BE" dirty="0"/>
                  <a:t> &gt; </a:t>
                </a:r>
                <a14:m>
                  <m:oMath xmlns:m="http://schemas.openxmlformats.org/officeDocument/2006/math">
                    <m:r>
                      <a:rPr lang="nl-BE" i="1">
                        <a:latin typeface="Cambria Math" panose="02040503050406030204" pitchFamily="18" charset="0"/>
                        <a:ea typeface="Cambria Math" panose="02040503050406030204" pitchFamily="18" charset="0"/>
                      </a:rPr>
                      <m:t>𝛼</m:t>
                    </m:r>
                  </m:oMath>
                </a14:m>
                <a:r>
                  <a:rPr lang="nl-BE" dirty="0"/>
                  <a:t>: </a:t>
                </a:r>
                <a:r>
                  <a:rPr lang="nl-BE" b="1" dirty="0"/>
                  <a:t>H</a:t>
                </a:r>
                <a:r>
                  <a:rPr lang="nl-BE" b="1" baseline="-25000" dirty="0"/>
                  <a:t>0</a:t>
                </a:r>
                <a:r>
                  <a:rPr lang="nl-BE" b="1" dirty="0"/>
                  <a:t> waar</a:t>
                </a:r>
              </a:p>
              <a:p>
                <a:pPr lvl="3"/>
                <a:r>
                  <a:rPr lang="nl-BE" dirty="0"/>
                  <a:t>Assumptie 5 voldaan</a:t>
                </a:r>
              </a:p>
              <a:p>
                <a:pPr lvl="3"/>
                <a:r>
                  <a:rPr lang="nl-BE" b="1" dirty="0"/>
                  <a:t>Gewone </a:t>
                </a:r>
                <a:r>
                  <a:rPr lang="nl-BE" b="1" dirty="0" err="1"/>
                  <a:t>onafh</a:t>
                </a:r>
                <a:r>
                  <a:rPr lang="nl-BE" b="1" dirty="0"/>
                  <a:t>. </a:t>
                </a:r>
                <a:r>
                  <a:rPr lang="nl-BE" b="1" i="1" dirty="0"/>
                  <a:t>t</a:t>
                </a:r>
                <a:r>
                  <a:rPr lang="nl-BE" b="1" dirty="0"/>
                  <a:t>-toets </a:t>
                </a:r>
                <a:r>
                  <a:rPr lang="nl-BE" dirty="0"/>
                  <a:t>interpreteren (</a:t>
                </a:r>
                <a:r>
                  <a:rPr lang="en-US" dirty="0">
                    <a:solidFill>
                      <a:schemeClr val="accent5">
                        <a:lumMod val="50000"/>
                      </a:schemeClr>
                    </a:solidFill>
                  </a:rPr>
                  <a:t>“</a:t>
                </a:r>
                <a:r>
                  <a:rPr lang="en-US" b="1" dirty="0">
                    <a:solidFill>
                      <a:schemeClr val="accent5">
                        <a:lumMod val="50000"/>
                      </a:schemeClr>
                    </a:solidFill>
                  </a:rPr>
                  <a:t>Equal variances assumed</a:t>
                </a:r>
                <a:r>
                  <a:rPr lang="en-US" dirty="0">
                    <a:solidFill>
                      <a:schemeClr val="accent5">
                        <a:lumMod val="50000"/>
                      </a:schemeClr>
                    </a:solidFill>
                  </a:rPr>
                  <a:t>” in SPSS)</a:t>
                </a:r>
                <a:endParaRPr lang="nl-BE" dirty="0"/>
              </a:p>
              <a:p>
                <a:pPr lvl="2"/>
                <a:endParaRPr lang="nl-BE" dirty="0"/>
              </a:p>
            </p:txBody>
          </p:sp>
        </mc:Choice>
        <mc:Fallback xmlns="">
          <p:sp>
            <p:nvSpPr>
              <p:cNvPr id="3" name="Tijdelijke aanduiding voor inhoud 2">
                <a:extLst>
                  <a:ext uri="{FF2B5EF4-FFF2-40B4-BE49-F238E27FC236}">
                    <a16:creationId xmlns:a16="http://schemas.microsoft.com/office/drawing/2014/main" id="{3CDE1E18-32B6-415F-BB7E-BD52DF9237A0}"/>
                  </a:ext>
                </a:extLst>
              </p:cNvPr>
              <p:cNvSpPr>
                <a:spLocks noGrp="1" noRot="1" noChangeAspect="1" noMove="1" noResize="1" noEditPoints="1" noAdjustHandles="1" noChangeArrowheads="1" noChangeShapeType="1" noTextEdit="1"/>
              </p:cNvSpPr>
              <p:nvPr>
                <p:ph idx="1"/>
              </p:nvPr>
            </p:nvSpPr>
            <p:spPr>
              <a:xfrm>
                <a:off x="327069" y="1816272"/>
                <a:ext cx="16858641" cy="7937327"/>
              </a:xfrm>
              <a:blipFill>
                <a:blip r:embed="rId3"/>
                <a:stretch>
                  <a:fillRect l="-145" t="-461" r="-325"/>
                </a:stretch>
              </a:blipFill>
            </p:spPr>
            <p:txBody>
              <a:bodyPr/>
              <a:lstStyle/>
              <a:p>
                <a:r>
                  <a:rPr lang="nl-BE">
                    <a:noFill/>
                  </a:rPr>
                  <a:t> </a:t>
                </a:r>
              </a:p>
            </p:txBody>
          </p:sp>
        </mc:Fallback>
      </mc:AlternateContent>
      <p:sp>
        <p:nvSpPr>
          <p:cNvPr id="4" name="Tijdelijke aanduiding voor dianummer 3">
            <a:extLst>
              <a:ext uri="{FF2B5EF4-FFF2-40B4-BE49-F238E27FC236}">
                <a16:creationId xmlns:a16="http://schemas.microsoft.com/office/drawing/2014/main" id="{50F04982-32BC-4777-8B6A-CA59000FF487}"/>
              </a:ext>
            </a:extLst>
          </p:cNvPr>
          <p:cNvSpPr>
            <a:spLocks noGrp="1"/>
          </p:cNvSpPr>
          <p:nvPr>
            <p:ph type="sldNum" sz="quarter" idx="12"/>
          </p:nvPr>
        </p:nvSpPr>
        <p:spPr/>
        <p:txBody>
          <a:bodyPr/>
          <a:lstStyle/>
          <a:p>
            <a:fld id="{7AE184E0-0BD4-4705-A12B-9B71DDE63301}" type="slidenum">
              <a:rPr lang="en-GB" noProof="0" smtClean="0"/>
              <a:t>45</a:t>
            </a:fld>
            <a:endParaRPr lang="en-GB" noProof="0" dirty="0"/>
          </a:p>
        </p:txBody>
      </p:sp>
    </p:spTree>
    <p:extLst>
      <p:ext uri="{BB962C8B-B14F-4D97-AF65-F5344CB8AC3E}">
        <p14:creationId xmlns:p14="http://schemas.microsoft.com/office/powerpoint/2010/main" val="22484951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Onafhankelijke t-toets</a:t>
            </a:r>
            <a:endParaRPr lang="en-US" dirty="0"/>
          </a:p>
        </p:txBody>
      </p:sp>
      <p:sp>
        <p:nvSpPr>
          <p:cNvPr id="3" name="Tijdelijke aanduiding voor inhoud 2">
            <a:extLst>
              <a:ext uri="{FF2B5EF4-FFF2-40B4-BE49-F238E27FC236}">
                <a16:creationId xmlns:a16="http://schemas.microsoft.com/office/drawing/2014/main" id="{C5B1D7B0-E55C-48F4-A68F-0DD716DEA14C}"/>
              </a:ext>
            </a:extLst>
          </p:cNvPr>
          <p:cNvSpPr>
            <a:spLocks noGrp="1"/>
          </p:cNvSpPr>
          <p:nvPr>
            <p:ph idx="1"/>
          </p:nvPr>
        </p:nvSpPr>
        <p:spPr/>
        <p:txBody>
          <a:bodyPr/>
          <a:lstStyle/>
          <a:p>
            <a:r>
              <a:rPr lang="nl-BE" dirty="0">
                <a:solidFill>
                  <a:srgbClr val="C00000"/>
                </a:solidFill>
              </a:rPr>
              <a:t>Voorbeeld </a:t>
            </a:r>
            <a:r>
              <a:rPr lang="nl-BE" b="1" dirty="0">
                <a:solidFill>
                  <a:srgbClr val="C00000"/>
                </a:solidFill>
              </a:rPr>
              <a:t>ongelijke varianties in de steekproeven</a:t>
            </a:r>
          </a:p>
        </p:txBody>
      </p:sp>
      <p:sp>
        <p:nvSpPr>
          <p:cNvPr id="4" name="Slide Number Placeholder 3"/>
          <p:cNvSpPr>
            <a:spLocks noGrp="1"/>
          </p:cNvSpPr>
          <p:nvPr>
            <p:ph type="sldNum" sz="quarter" idx="12"/>
          </p:nvPr>
        </p:nvSpPr>
        <p:spPr/>
        <p:txBody>
          <a:bodyPr/>
          <a:lstStyle/>
          <a:p>
            <a:fld id="{7AE184E0-0BD4-4705-A12B-9B71DDE63301}" type="slidenum">
              <a:rPr lang="en-GB" noProof="0" smtClean="0"/>
              <a:t>46</a:t>
            </a:fld>
            <a:endParaRPr lang="en-GB" noProof="0" dirty="0"/>
          </a:p>
        </p:txBody>
      </p:sp>
      <p:sp>
        <p:nvSpPr>
          <p:cNvPr id="6" name="Vrije vorm 7"/>
          <p:cNvSpPr/>
          <p:nvPr/>
        </p:nvSpPr>
        <p:spPr>
          <a:xfrm>
            <a:off x="3487739" y="4098102"/>
            <a:ext cx="8042204" cy="2743212"/>
          </a:xfrm>
          <a:custGeom>
            <a:avLst/>
            <a:gdLst>
              <a:gd name="connsiteX0" fmla="*/ 0 w 5654351"/>
              <a:gd name="connsiteY0" fmla="*/ 2186473 h 2320212"/>
              <a:gd name="connsiteX1" fmla="*/ 979714 w 5654351"/>
              <a:gd name="connsiteY1" fmla="*/ 1999861 h 2320212"/>
              <a:gd name="connsiteX2" fmla="*/ 3004457 w 5654351"/>
              <a:gd name="connsiteY2" fmla="*/ 264367 h 2320212"/>
              <a:gd name="connsiteX3" fmla="*/ 3993502 w 5654351"/>
              <a:gd name="connsiteY3" fmla="*/ 413657 h 2320212"/>
              <a:gd name="connsiteX4" fmla="*/ 5187820 w 5654351"/>
              <a:gd name="connsiteY4" fmla="*/ 1831910 h 2320212"/>
              <a:gd name="connsiteX5" fmla="*/ 5654351 w 5654351"/>
              <a:gd name="connsiteY5" fmla="*/ 2158481 h 2320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4351" h="2320212">
                <a:moveTo>
                  <a:pt x="0" y="2186473"/>
                </a:moveTo>
                <a:cubicBezTo>
                  <a:pt x="239485" y="2253342"/>
                  <a:pt x="478971" y="2320212"/>
                  <a:pt x="979714" y="1999861"/>
                </a:cubicBezTo>
                <a:cubicBezTo>
                  <a:pt x="1480457" y="1679510"/>
                  <a:pt x="2502159" y="528734"/>
                  <a:pt x="3004457" y="264367"/>
                </a:cubicBezTo>
                <a:cubicBezTo>
                  <a:pt x="3506755" y="0"/>
                  <a:pt x="3629608" y="152400"/>
                  <a:pt x="3993502" y="413657"/>
                </a:cubicBezTo>
                <a:cubicBezTo>
                  <a:pt x="4357396" y="674914"/>
                  <a:pt x="4911012" y="1541106"/>
                  <a:pt x="5187820" y="1831910"/>
                </a:cubicBezTo>
                <a:cubicBezTo>
                  <a:pt x="5464628" y="2122714"/>
                  <a:pt x="5559489" y="2140597"/>
                  <a:pt x="5654351" y="2158481"/>
                </a:cubicBezTo>
              </a:path>
            </a:pathLst>
          </a:custGeom>
          <a:ln w="57150">
            <a:solidFill>
              <a:srgbClr val="003366"/>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nl-BE" sz="3641"/>
          </a:p>
        </p:txBody>
      </p:sp>
      <p:sp>
        <p:nvSpPr>
          <p:cNvPr id="7" name="Vrije vorm 10"/>
          <p:cNvSpPr/>
          <p:nvPr/>
        </p:nvSpPr>
        <p:spPr>
          <a:xfrm>
            <a:off x="6318992" y="1680031"/>
            <a:ext cx="3264747" cy="5255626"/>
          </a:xfrm>
          <a:custGeom>
            <a:avLst/>
            <a:gdLst>
              <a:gd name="connsiteX0" fmla="*/ 0 w 2295331"/>
              <a:gd name="connsiteY0" fmla="*/ 2772747 h 2808514"/>
              <a:gd name="connsiteX1" fmla="*/ 410547 w 2295331"/>
              <a:gd name="connsiteY1" fmla="*/ 2726094 h 2808514"/>
              <a:gd name="connsiteX2" fmla="*/ 821094 w 2295331"/>
              <a:gd name="connsiteY2" fmla="*/ 2278225 h 2808514"/>
              <a:gd name="connsiteX3" fmla="*/ 1184988 w 2295331"/>
              <a:gd name="connsiteY3" fmla="*/ 1102568 h 2808514"/>
              <a:gd name="connsiteX4" fmla="*/ 1418253 w 2295331"/>
              <a:gd name="connsiteY4" fmla="*/ 94861 h 2808514"/>
              <a:gd name="connsiteX5" fmla="*/ 1642188 w 2295331"/>
              <a:gd name="connsiteY5" fmla="*/ 533400 h 2808514"/>
              <a:gd name="connsiteX6" fmla="*/ 1866123 w 2295331"/>
              <a:gd name="connsiteY6" fmla="*/ 1849017 h 2808514"/>
              <a:gd name="connsiteX7" fmla="*/ 2202025 w 2295331"/>
              <a:gd name="connsiteY7" fmla="*/ 2632788 h 2808514"/>
              <a:gd name="connsiteX8" fmla="*/ 2295331 w 2295331"/>
              <a:gd name="connsiteY8" fmla="*/ 2716764 h 280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5331" h="2808514">
                <a:moveTo>
                  <a:pt x="0" y="2772747"/>
                </a:moveTo>
                <a:cubicBezTo>
                  <a:pt x="136849" y="2790630"/>
                  <a:pt x="273698" y="2808514"/>
                  <a:pt x="410547" y="2726094"/>
                </a:cubicBezTo>
                <a:cubicBezTo>
                  <a:pt x="547396" y="2643674"/>
                  <a:pt x="692020" y="2548813"/>
                  <a:pt x="821094" y="2278225"/>
                </a:cubicBezTo>
                <a:cubicBezTo>
                  <a:pt x="950168" y="2007637"/>
                  <a:pt x="1085462" y="1466462"/>
                  <a:pt x="1184988" y="1102568"/>
                </a:cubicBezTo>
                <a:cubicBezTo>
                  <a:pt x="1284515" y="738674"/>
                  <a:pt x="1342053" y="189722"/>
                  <a:pt x="1418253" y="94861"/>
                </a:cubicBezTo>
                <a:cubicBezTo>
                  <a:pt x="1494453" y="0"/>
                  <a:pt x="1567543" y="241041"/>
                  <a:pt x="1642188" y="533400"/>
                </a:cubicBezTo>
                <a:cubicBezTo>
                  <a:pt x="1716833" y="825759"/>
                  <a:pt x="1772817" y="1499119"/>
                  <a:pt x="1866123" y="1849017"/>
                </a:cubicBezTo>
                <a:cubicBezTo>
                  <a:pt x="1959429" y="2198915"/>
                  <a:pt x="2130490" y="2488164"/>
                  <a:pt x="2202025" y="2632788"/>
                </a:cubicBezTo>
                <a:cubicBezTo>
                  <a:pt x="2273560" y="2777413"/>
                  <a:pt x="2284445" y="2747088"/>
                  <a:pt x="2295331" y="2716764"/>
                </a:cubicBezTo>
              </a:path>
            </a:pathLst>
          </a:custGeom>
          <a:ln w="57150">
            <a:solidFill>
              <a:srgbClr val="DC862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nl-BE" sz="3641"/>
          </a:p>
        </p:txBody>
      </p:sp>
      <p:grpSp>
        <p:nvGrpSpPr>
          <p:cNvPr id="8" name="Groep 22"/>
          <p:cNvGrpSpPr>
            <a:grpSpLocks/>
          </p:cNvGrpSpPr>
          <p:nvPr/>
        </p:nvGrpSpPr>
        <p:grpSpPr bwMode="auto">
          <a:xfrm>
            <a:off x="2615529" y="6788385"/>
            <a:ext cx="11379200" cy="1159019"/>
            <a:chOff x="1050705" y="5694939"/>
            <a:chExt cx="8001056" cy="814332"/>
          </a:xfrm>
        </p:grpSpPr>
        <p:cxnSp>
          <p:nvCxnSpPr>
            <p:cNvPr id="9" name="Rechte verbindingslijn 15"/>
            <p:cNvCxnSpPr/>
            <p:nvPr/>
          </p:nvCxnSpPr>
          <p:spPr>
            <a:xfrm>
              <a:off x="1050705" y="5786400"/>
              <a:ext cx="8001056" cy="1587"/>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 name="Rechte verbindingslijn 16"/>
            <p:cNvCxnSpPr/>
            <p:nvPr/>
          </p:nvCxnSpPr>
          <p:spPr>
            <a:xfrm rot="5400000">
              <a:off x="5020702" y="5765530"/>
              <a:ext cx="142769" cy="1587"/>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kstvak 15"/>
                <p:cNvSpPr txBox="1">
                  <a:spLocks noChangeArrowheads="1"/>
                </p:cNvSpPr>
                <p:nvPr/>
              </p:nvSpPr>
              <p:spPr bwMode="auto">
                <a:xfrm>
                  <a:off x="4130117" y="6001706"/>
                  <a:ext cx="928695" cy="495472"/>
                </a:xfrm>
                <a:prstGeom prst="rect">
                  <a:avLst/>
                </a:prstGeom>
                <a:noFill/>
                <a:ln w="9525">
                  <a:noFill/>
                  <a:miter lim="800000"/>
                  <a:headEnd/>
                  <a:tailEnd/>
                </a:ln>
              </p:spPr>
              <p:txBody>
                <a:bodyPr wrap="square">
                  <a:spAutoFit/>
                </a:bodyPr>
                <a:lstStyle/>
                <a:p>
                  <a14:m>
                    <m:oMath xmlns:m="http://schemas.openxmlformats.org/officeDocument/2006/math">
                      <m:acc>
                        <m:accPr>
                          <m:chr m:val="̅"/>
                          <m:ctrlPr>
                            <a:rPr lang="nl-BE" sz="4000" i="1">
                              <a:latin typeface="Cambria Math" panose="02040503050406030204" pitchFamily="18" charset="0"/>
                            </a:rPr>
                          </m:ctrlPr>
                        </m:accPr>
                        <m:e>
                          <m:r>
                            <a:rPr lang="nl-BE" sz="4000" i="1">
                              <a:latin typeface="Cambria Math" panose="02040503050406030204" pitchFamily="18" charset="0"/>
                            </a:rPr>
                            <m:t>𝑋</m:t>
                          </m:r>
                        </m:e>
                      </m:acc>
                    </m:oMath>
                  </a14:m>
                  <a:r>
                    <a:rPr lang="nl-BE" sz="3982" baseline="-25000" dirty="0" err="1"/>
                    <a:t>man</a:t>
                  </a:r>
                  <a:endParaRPr lang="nl-BE" sz="3982" baseline="-25000" dirty="0"/>
                </a:p>
              </p:txBody>
            </p:sp>
          </mc:Choice>
          <mc:Fallback xmlns="">
            <p:sp>
              <p:nvSpPr>
                <p:cNvPr id="11" name="Tekstvak 15"/>
                <p:cNvSpPr txBox="1">
                  <a:spLocks noRot="1" noChangeAspect="1" noMove="1" noResize="1" noEditPoints="1" noAdjustHandles="1" noChangeArrowheads="1" noChangeShapeType="1" noTextEdit="1"/>
                </p:cNvSpPr>
                <p:nvPr/>
              </p:nvSpPr>
              <p:spPr bwMode="auto">
                <a:xfrm>
                  <a:off x="4130117" y="6001706"/>
                  <a:ext cx="928695" cy="495472"/>
                </a:xfrm>
                <a:prstGeom prst="rect">
                  <a:avLst/>
                </a:prstGeom>
                <a:blipFill>
                  <a:blip r:embed="rId3"/>
                  <a:stretch>
                    <a:fillRect b="-33621"/>
                  </a:stretch>
                </a:blipFill>
                <a:ln w="9525">
                  <a:noFill/>
                  <a:miter lim="800000"/>
                  <a:headEnd/>
                  <a:tailEnd/>
                </a:ln>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3" name="Tekstvak 18"/>
                <p:cNvSpPr txBox="1">
                  <a:spLocks noChangeArrowheads="1"/>
                </p:cNvSpPr>
                <p:nvPr/>
              </p:nvSpPr>
              <p:spPr bwMode="auto">
                <a:xfrm>
                  <a:off x="4804203" y="6013799"/>
                  <a:ext cx="1428760" cy="495472"/>
                </a:xfrm>
                <a:prstGeom prst="rect">
                  <a:avLst/>
                </a:prstGeom>
                <a:noFill/>
                <a:ln w="9525">
                  <a:noFill/>
                  <a:miter lim="800000"/>
                  <a:headEnd/>
                  <a:tailEnd/>
                </a:ln>
              </p:spPr>
              <p:txBody>
                <a:bodyPr>
                  <a:spAutoFit/>
                </a:bodyPr>
                <a:lstStyle/>
                <a:p>
                  <a:r>
                    <a:rPr lang="nl-BE" sz="3982" dirty="0"/>
                    <a:t> = </a:t>
                  </a:r>
                  <a14:m>
                    <m:oMath xmlns:m="http://schemas.openxmlformats.org/officeDocument/2006/math">
                      <m:acc>
                        <m:accPr>
                          <m:chr m:val="̅"/>
                          <m:ctrlPr>
                            <a:rPr lang="nl-BE" sz="4000" i="1">
                              <a:latin typeface="Cambria Math" panose="02040503050406030204" pitchFamily="18" charset="0"/>
                            </a:rPr>
                          </m:ctrlPr>
                        </m:accPr>
                        <m:e>
                          <m:r>
                            <a:rPr lang="nl-BE" sz="4000" i="1">
                              <a:latin typeface="Cambria Math" panose="02040503050406030204" pitchFamily="18" charset="0"/>
                            </a:rPr>
                            <m:t>𝑋</m:t>
                          </m:r>
                        </m:e>
                      </m:acc>
                    </m:oMath>
                  </a14:m>
                  <a:r>
                    <a:rPr lang="nl-BE" sz="3982" baseline="-25000" dirty="0" err="1"/>
                    <a:t>vrouw</a:t>
                  </a:r>
                  <a:endParaRPr lang="nl-BE" sz="3982" baseline="-25000" dirty="0"/>
                </a:p>
              </p:txBody>
            </p:sp>
          </mc:Choice>
          <mc:Fallback xmlns="">
            <p:sp>
              <p:nvSpPr>
                <p:cNvPr id="13" name="Tekstvak 18"/>
                <p:cNvSpPr txBox="1">
                  <a:spLocks noRot="1" noChangeAspect="1" noMove="1" noResize="1" noEditPoints="1" noAdjustHandles="1" noChangeArrowheads="1" noChangeShapeType="1" noTextEdit="1"/>
                </p:cNvSpPr>
                <p:nvPr/>
              </p:nvSpPr>
              <p:spPr bwMode="auto">
                <a:xfrm>
                  <a:off x="4804203" y="6013799"/>
                  <a:ext cx="1428760" cy="495472"/>
                </a:xfrm>
                <a:prstGeom prst="rect">
                  <a:avLst/>
                </a:prstGeom>
                <a:blipFill>
                  <a:blip r:embed="rId4"/>
                  <a:stretch>
                    <a:fillRect l="-3904" t="-15517" r="-4204" b="-36207"/>
                  </a:stretch>
                </a:blipFill>
                <a:ln w="9525">
                  <a:noFill/>
                  <a:miter lim="800000"/>
                  <a:headEnd/>
                  <a:tailEnd/>
                </a:ln>
              </p:spPr>
              <p:txBody>
                <a:bodyPr/>
                <a:lstStyle/>
                <a:p>
                  <a:r>
                    <a:rPr lang="nl-BE">
                      <a:noFill/>
                    </a:rPr>
                    <a:t> </a:t>
                  </a:r>
                </a:p>
              </p:txBody>
            </p:sp>
          </mc:Fallback>
        </mc:AlternateContent>
      </p:grpSp>
      <p:sp>
        <p:nvSpPr>
          <p:cNvPr id="15" name="Tekstvak 21"/>
          <p:cNvSpPr txBox="1">
            <a:spLocks noChangeArrowheads="1"/>
          </p:cNvSpPr>
          <p:nvPr/>
        </p:nvSpPr>
        <p:spPr bwMode="auto">
          <a:xfrm>
            <a:off x="8872536" y="2523815"/>
            <a:ext cx="5588042" cy="1142749"/>
          </a:xfrm>
          <a:prstGeom prst="rect">
            <a:avLst/>
          </a:prstGeom>
          <a:noFill/>
          <a:ln w="9525">
            <a:noFill/>
            <a:miter lim="800000"/>
            <a:headEnd/>
            <a:tailEnd/>
          </a:ln>
        </p:spPr>
        <p:txBody>
          <a:bodyPr wrap="square">
            <a:spAutoFit/>
          </a:bodyPr>
          <a:lstStyle/>
          <a:p>
            <a:r>
              <a:rPr lang="nl-BE" sz="3413" dirty="0">
                <a:solidFill>
                  <a:srgbClr val="DC8621"/>
                </a:solidFill>
              </a:rPr>
              <a:t>Verdeling mannen: </a:t>
            </a:r>
          </a:p>
          <a:p>
            <a:r>
              <a:rPr lang="nl-BE" sz="3413" dirty="0">
                <a:solidFill>
                  <a:srgbClr val="DC8621"/>
                </a:solidFill>
              </a:rPr>
              <a:t>Kleine variantie!</a:t>
            </a:r>
          </a:p>
        </p:txBody>
      </p:sp>
      <p:sp>
        <p:nvSpPr>
          <p:cNvPr id="16" name="Tekstvak 23"/>
          <p:cNvSpPr txBox="1">
            <a:spLocks noChangeArrowheads="1"/>
          </p:cNvSpPr>
          <p:nvPr/>
        </p:nvSpPr>
        <p:spPr bwMode="auto">
          <a:xfrm>
            <a:off x="2727853" y="8104331"/>
            <a:ext cx="13871222" cy="1200329"/>
          </a:xfrm>
          <a:prstGeom prst="rect">
            <a:avLst/>
          </a:prstGeom>
          <a:noFill/>
          <a:ln w="9525">
            <a:noFill/>
            <a:miter lim="800000"/>
            <a:headEnd/>
            <a:tailEnd/>
          </a:ln>
        </p:spPr>
        <p:txBody>
          <a:bodyPr wrap="square">
            <a:spAutoFit/>
          </a:bodyPr>
          <a:lstStyle/>
          <a:p>
            <a:r>
              <a:rPr lang="nl-BE" sz="3600" dirty="0">
                <a:solidFill>
                  <a:srgbClr val="003366"/>
                </a:solidFill>
                <a:latin typeface="+mj-lt"/>
              </a:rPr>
              <a:t>Gemiddelden zijn gelijk, maar toch groot verschil in </a:t>
            </a:r>
            <a:r>
              <a:rPr lang="nl-BE" sz="3600" dirty="0" err="1">
                <a:solidFill>
                  <a:srgbClr val="003366"/>
                </a:solidFill>
                <a:latin typeface="+mj-lt"/>
              </a:rPr>
              <a:t>variantie</a:t>
            </a:r>
            <a:r>
              <a:rPr lang="nl-BE" sz="3600" dirty="0">
                <a:solidFill>
                  <a:srgbClr val="003366"/>
                </a:solidFill>
                <a:latin typeface="+mj-lt"/>
              </a:rPr>
              <a:t>! </a:t>
            </a:r>
          </a:p>
          <a:p>
            <a:r>
              <a:rPr lang="nl-BE" sz="3600" dirty="0">
                <a:solidFill>
                  <a:srgbClr val="003366"/>
                </a:solidFill>
                <a:latin typeface="+mj-lt"/>
                <a:sym typeface="Wingdings" pitchFamily="2" charset="2"/>
              </a:rPr>
              <a:t> rekening mee houden bij interpretatie </a:t>
            </a:r>
            <a:r>
              <a:rPr lang="nl-BE" sz="3600" i="1" dirty="0">
                <a:solidFill>
                  <a:srgbClr val="003366"/>
                </a:solidFill>
                <a:latin typeface="+mj-lt"/>
                <a:sym typeface="Wingdings" pitchFamily="2" charset="2"/>
              </a:rPr>
              <a:t>t</a:t>
            </a:r>
            <a:r>
              <a:rPr lang="nl-BE" sz="3600" dirty="0">
                <a:solidFill>
                  <a:srgbClr val="003366"/>
                </a:solidFill>
                <a:latin typeface="+mj-lt"/>
                <a:sym typeface="Wingdings" pitchFamily="2" charset="2"/>
              </a:rPr>
              <a:t>-toets</a:t>
            </a:r>
            <a:endParaRPr lang="nl-BE" sz="3600" dirty="0">
              <a:solidFill>
                <a:srgbClr val="003366"/>
              </a:solidFill>
              <a:latin typeface="+mj-lt"/>
            </a:endParaRPr>
          </a:p>
        </p:txBody>
      </p:sp>
      <p:cxnSp>
        <p:nvCxnSpPr>
          <p:cNvPr id="17" name="Straight Connector 16"/>
          <p:cNvCxnSpPr/>
          <p:nvPr/>
        </p:nvCxnSpPr>
        <p:spPr>
          <a:xfrm flipV="1">
            <a:off x="8362103" y="2104573"/>
            <a:ext cx="6773" cy="5357225"/>
          </a:xfrm>
          <a:prstGeom prst="line">
            <a:avLst/>
          </a:prstGeom>
          <a:ln>
            <a:solidFill>
              <a:schemeClr val="accent4">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8" name="Tekstvak 21"/>
          <p:cNvSpPr txBox="1">
            <a:spLocks noChangeArrowheads="1"/>
          </p:cNvSpPr>
          <p:nvPr/>
        </p:nvSpPr>
        <p:spPr bwMode="auto">
          <a:xfrm>
            <a:off x="10187642" y="4390897"/>
            <a:ext cx="5588042" cy="1142749"/>
          </a:xfrm>
          <a:prstGeom prst="rect">
            <a:avLst/>
          </a:prstGeom>
          <a:noFill/>
          <a:ln w="9525">
            <a:noFill/>
            <a:miter lim="800000"/>
            <a:headEnd/>
            <a:tailEnd/>
          </a:ln>
        </p:spPr>
        <p:txBody>
          <a:bodyPr wrap="square">
            <a:spAutoFit/>
          </a:bodyPr>
          <a:lstStyle/>
          <a:p>
            <a:r>
              <a:rPr lang="nl-BE" sz="3413" dirty="0">
                <a:solidFill>
                  <a:schemeClr val="accent5">
                    <a:lumMod val="50000"/>
                  </a:schemeClr>
                </a:solidFill>
              </a:rPr>
              <a:t>Verdeling vrouwen: </a:t>
            </a:r>
          </a:p>
          <a:p>
            <a:r>
              <a:rPr lang="nl-BE" sz="3413" dirty="0">
                <a:solidFill>
                  <a:schemeClr val="accent5">
                    <a:lumMod val="50000"/>
                  </a:schemeClr>
                </a:solidFill>
              </a:rPr>
              <a:t>Grote variantie!</a:t>
            </a:r>
          </a:p>
        </p:txBody>
      </p:sp>
    </p:spTree>
    <p:extLst>
      <p:ext uri="{BB962C8B-B14F-4D97-AF65-F5344CB8AC3E}">
        <p14:creationId xmlns:p14="http://schemas.microsoft.com/office/powerpoint/2010/main" val="23379428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Onafhankelijke t-toets</a:t>
            </a:r>
          </a:p>
        </p:txBody>
      </p:sp>
      <mc:AlternateContent xmlns:mc="http://schemas.openxmlformats.org/markup-compatibility/2006" xmlns:a14="http://schemas.microsoft.com/office/drawing/2010/main">
        <mc:Choice Requires="a14">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solidFill>
                      <a:srgbClr val="C00000"/>
                    </a:solidFill>
                  </a:rPr>
                  <a:t>Stap 3. </a:t>
                </a:r>
                <a:r>
                  <a:rPr lang="nl-BE" dirty="0">
                    <a:solidFill>
                      <a:srgbClr val="C00000"/>
                    </a:solidFill>
                  </a:rPr>
                  <a:t>Hypothesen formuleren</a:t>
                </a:r>
              </a:p>
              <a:p>
                <a:pPr lvl="1"/>
                <a:r>
                  <a:rPr lang="nl-BE" dirty="0"/>
                  <a:t>Best tweezijdig toetsen!</a:t>
                </a:r>
              </a:p>
              <a:p>
                <a:endParaRPr lang="nl-BE" dirty="0"/>
              </a:p>
              <a:p>
                <a:pPr marL="720000" lvl="1" indent="0">
                  <a:buNone/>
                </a:pPr>
                <a:r>
                  <a:rPr lang="nl-BE" b="1" dirty="0"/>
                  <a:t>	H</a:t>
                </a:r>
                <a:r>
                  <a:rPr lang="nl-BE" b="1" baseline="-25000" dirty="0"/>
                  <a:t>0</a:t>
                </a:r>
                <a:r>
                  <a:rPr lang="nl-BE" b="1" dirty="0"/>
                  <a:t>:	</a:t>
                </a:r>
                <a:r>
                  <a:rPr lang="nl-BE" i="1" dirty="0"/>
                  <a:t>Er is geen verband tussen geslacht en eenzaamheid: mannen en vrouwen 						verschillen niet van elkaar op vlak van eenzaamheid.</a:t>
                </a:r>
                <a:br>
                  <a:rPr lang="nl-BE" i="1" dirty="0"/>
                </a:br>
                <a:endParaRPr lang="nl-BE" b="1" dirty="0"/>
              </a:p>
              <a:p>
                <a:pPr marL="720000" lvl="1" indent="0">
                  <a:buNone/>
                </a:pPr>
                <a:r>
                  <a:rPr lang="nl-BE" b="1" dirty="0"/>
                  <a:t>	H</a:t>
                </a:r>
                <a:r>
                  <a:rPr lang="nl-BE" b="1" baseline="-25000" dirty="0"/>
                  <a:t>A</a:t>
                </a:r>
                <a:r>
                  <a:rPr lang="nl-BE" b="1" dirty="0"/>
                  <a:t>:	</a:t>
                </a:r>
                <a:r>
                  <a:rPr lang="nl-BE" i="1" dirty="0"/>
                  <a:t>Er is een verband tussen geslacht en eenzaamheid: een van beide groepen voelt 				zich gemiddeld gezien meer eenzaam.</a:t>
                </a:r>
                <a:br>
                  <a:rPr lang="nl-BE" i="1" dirty="0"/>
                </a:br>
                <a:endParaRPr lang="nl-BE" i="1" dirty="0"/>
              </a:p>
              <a:p>
                <a:r>
                  <a:rPr lang="nl-BE" b="1" dirty="0">
                    <a:solidFill>
                      <a:srgbClr val="C00000"/>
                    </a:solidFill>
                  </a:rPr>
                  <a:t>Stap 4. </a:t>
                </a:r>
                <a:r>
                  <a:rPr lang="nl-BE" dirty="0">
                    <a:solidFill>
                      <a:srgbClr val="C00000"/>
                    </a:solidFill>
                  </a:rPr>
                  <a:t>Significantieniveau bepalen</a:t>
                </a:r>
              </a:p>
              <a:p>
                <a:pPr lvl="1"/>
                <a:r>
                  <a:rPr lang="nl-BE" dirty="0"/>
                  <a:t>Minimaal </a:t>
                </a:r>
                <a14:m>
                  <m:oMath xmlns:m="http://schemas.openxmlformats.org/officeDocument/2006/math">
                    <m:r>
                      <a:rPr lang="nl-BE" i="1" smtClean="0">
                        <a:latin typeface="Cambria Math" panose="02040503050406030204" pitchFamily="18" charset="0"/>
                        <a:ea typeface="Cambria Math" panose="02040503050406030204" pitchFamily="18" charset="0"/>
                      </a:rPr>
                      <m:t>𝛼</m:t>
                    </m:r>
                  </m:oMath>
                </a14:m>
                <a:r>
                  <a:rPr lang="nl-BE" dirty="0"/>
                  <a:t> = .05</a:t>
                </a:r>
              </a:p>
              <a:p>
                <a:pPr lvl="1"/>
                <a:r>
                  <a:rPr lang="nl-BE" dirty="0"/>
                  <a:t>Wanneer n &gt; 400: </a:t>
                </a:r>
                <a:r>
                  <a:rPr lang="nl-BE" b="1" dirty="0"/>
                  <a:t>beter </a:t>
                </a:r>
                <a14:m>
                  <m:oMath xmlns:m="http://schemas.openxmlformats.org/officeDocument/2006/math">
                    <m:r>
                      <a:rPr lang="nl-BE" b="1" i="1">
                        <a:latin typeface="Cambria Math" panose="02040503050406030204" pitchFamily="18" charset="0"/>
                        <a:ea typeface="Cambria Math" panose="02040503050406030204" pitchFamily="18" charset="0"/>
                      </a:rPr>
                      <m:t>𝜶</m:t>
                    </m:r>
                  </m:oMath>
                </a14:m>
                <a:r>
                  <a:rPr lang="nl-BE" b="1" dirty="0"/>
                  <a:t> = .01</a:t>
                </a:r>
              </a:p>
              <a:p>
                <a:pPr lvl="2"/>
                <a:r>
                  <a:rPr lang="nl-BE" dirty="0"/>
                  <a:t>n = 2020</a:t>
                </a:r>
              </a:p>
              <a:p>
                <a:endParaRPr lang="nl-BE" dirty="0"/>
              </a:p>
            </p:txBody>
          </p:sp>
        </mc:Choice>
        <mc:Fallback xmlns="">
          <p:sp>
            <p:nvSpPr>
              <p:cNvPr id="6" name="Tijdelijke aanduiding voor inhoud 5">
                <a:extLst>
                  <a:ext uri="{FF2B5EF4-FFF2-40B4-BE49-F238E27FC236}">
                    <a16:creationId xmlns:a16="http://schemas.microsoft.com/office/drawing/2014/main" id="{D218D92A-74AD-49F8-A8A9-AD801B689B50}"/>
                  </a:ext>
                </a:extLst>
              </p:cNvPr>
              <p:cNvSpPr>
                <a:spLocks noGrp="1" noRot="1" noChangeAspect="1" noMove="1" noResize="1" noEditPoints="1" noAdjustHandles="1" noChangeArrowheads="1" noChangeShapeType="1" noTextEdit="1"/>
              </p:cNvSpPr>
              <p:nvPr>
                <p:ph idx="1"/>
              </p:nvPr>
            </p:nvSpPr>
            <p:spPr>
              <a:xfrm>
                <a:off x="327069" y="1816273"/>
                <a:ext cx="16858641" cy="7164888"/>
              </a:xfrm>
              <a:blipFill>
                <a:blip r:embed="rId2"/>
                <a:stretch>
                  <a:fillRect l="-145" t="-511" b="-85"/>
                </a:stretch>
              </a:blipFill>
            </p:spPr>
            <p:txBody>
              <a:bodyPr/>
              <a:lstStyle/>
              <a:p>
                <a:r>
                  <a:rPr lang="nl-NL">
                    <a:noFill/>
                  </a:rPr>
                  <a:t> </a:t>
                </a:r>
              </a:p>
            </p:txBody>
          </p:sp>
        </mc:Fallback>
      </mc:AlternateContent>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sp>
        <p:nvSpPr>
          <p:cNvPr id="8" name="Tijdelijke aanduiding voor dianummer 3">
            <a:extLst>
              <a:ext uri="{FF2B5EF4-FFF2-40B4-BE49-F238E27FC236}">
                <a16:creationId xmlns:a16="http://schemas.microsoft.com/office/drawing/2014/main" id="{B279C2AF-5DFA-4259-A33E-340B3E2D6AEA}"/>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47</a:t>
            </a:fld>
            <a:endParaRPr lang="en-GB" noProof="0" dirty="0"/>
          </a:p>
        </p:txBody>
      </p:sp>
    </p:spTree>
    <p:extLst>
      <p:ext uri="{BB962C8B-B14F-4D97-AF65-F5344CB8AC3E}">
        <p14:creationId xmlns:p14="http://schemas.microsoft.com/office/powerpoint/2010/main" val="12679543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Onafhankelijke t-toets</a:t>
            </a:r>
          </a:p>
        </p:txBody>
      </p:sp>
      <mc:AlternateContent xmlns:mc="http://schemas.openxmlformats.org/markup-compatibility/2006" xmlns:a14="http://schemas.microsoft.com/office/drawing/2010/main">
        <mc:Choice Requires="a14">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solidFill>
                      <a:srgbClr val="C00000"/>
                    </a:solidFill>
                  </a:rPr>
                  <a:t>Stap 3. </a:t>
                </a:r>
                <a:r>
                  <a:rPr lang="nl-BE" dirty="0">
                    <a:solidFill>
                      <a:srgbClr val="C00000"/>
                    </a:solidFill>
                  </a:rPr>
                  <a:t>Hypothesen formuleren</a:t>
                </a:r>
              </a:p>
              <a:p>
                <a:pPr lvl="1"/>
                <a:r>
                  <a:rPr lang="nl-BE" dirty="0"/>
                  <a:t>Best tweezijdig toetsen!</a:t>
                </a:r>
              </a:p>
              <a:p>
                <a:endParaRPr lang="nl-BE" dirty="0"/>
              </a:p>
              <a:p>
                <a:pPr marL="720000" lvl="1" indent="0">
                  <a:buNone/>
                </a:pPr>
                <a:r>
                  <a:rPr lang="nl-BE" b="1" dirty="0"/>
                  <a:t>	H</a:t>
                </a:r>
                <a:r>
                  <a:rPr lang="nl-BE" b="1" baseline="-25000" dirty="0"/>
                  <a:t>0</a:t>
                </a:r>
                <a:r>
                  <a:rPr lang="nl-BE" b="1" dirty="0"/>
                  <a:t>:	</a:t>
                </a:r>
                <a:r>
                  <a:rPr lang="nl-BE" i="1" dirty="0"/>
                  <a:t>Er is geen verband tussen geslacht en eenzaamheid: mannen en vrouwen 						verschillen niet van elkaar op vlak van eenzaamheid.</a:t>
                </a:r>
                <a:br>
                  <a:rPr lang="nl-BE" i="1" dirty="0"/>
                </a:br>
                <a:endParaRPr lang="nl-BE" b="1" dirty="0"/>
              </a:p>
              <a:p>
                <a:pPr marL="720000" lvl="1" indent="0">
                  <a:buNone/>
                </a:pPr>
                <a:r>
                  <a:rPr lang="nl-BE" b="1" dirty="0"/>
                  <a:t>	H</a:t>
                </a:r>
                <a:r>
                  <a:rPr lang="nl-BE" b="1" baseline="-25000" dirty="0"/>
                  <a:t>A</a:t>
                </a:r>
                <a:r>
                  <a:rPr lang="nl-BE" b="1" dirty="0"/>
                  <a:t>:	</a:t>
                </a:r>
                <a:r>
                  <a:rPr lang="nl-BE" i="1" dirty="0"/>
                  <a:t>Er is een verband tussen geslacht en eenzaamheid: een van beide groepen voelt 				zich gemiddeld gezien meer eenzaam.</a:t>
                </a:r>
                <a:br>
                  <a:rPr lang="nl-BE" i="1" dirty="0"/>
                </a:br>
                <a:endParaRPr lang="nl-BE" i="1" dirty="0"/>
              </a:p>
              <a:p>
                <a:r>
                  <a:rPr lang="nl-BE" b="1" dirty="0">
                    <a:solidFill>
                      <a:srgbClr val="C00000"/>
                    </a:solidFill>
                  </a:rPr>
                  <a:t>Stap 4. </a:t>
                </a:r>
                <a:r>
                  <a:rPr lang="nl-BE" dirty="0">
                    <a:solidFill>
                      <a:srgbClr val="C00000"/>
                    </a:solidFill>
                  </a:rPr>
                  <a:t>Significantieniveau bepalen</a:t>
                </a:r>
              </a:p>
              <a:p>
                <a:pPr lvl="1"/>
                <a:r>
                  <a:rPr lang="nl-BE" dirty="0"/>
                  <a:t>Minimaal </a:t>
                </a:r>
                <a14:m>
                  <m:oMath xmlns:m="http://schemas.openxmlformats.org/officeDocument/2006/math">
                    <m:r>
                      <a:rPr lang="nl-BE" i="1" smtClean="0">
                        <a:latin typeface="Cambria Math" panose="02040503050406030204" pitchFamily="18" charset="0"/>
                        <a:ea typeface="Cambria Math" panose="02040503050406030204" pitchFamily="18" charset="0"/>
                      </a:rPr>
                      <m:t>𝛼</m:t>
                    </m:r>
                  </m:oMath>
                </a14:m>
                <a:r>
                  <a:rPr lang="nl-BE" dirty="0"/>
                  <a:t> = .05</a:t>
                </a:r>
              </a:p>
              <a:p>
                <a:pPr lvl="1"/>
                <a:r>
                  <a:rPr lang="nl-BE" b="1" dirty="0"/>
                  <a:t>Wanneer n &gt; 400: beter </a:t>
                </a:r>
                <a14:m>
                  <m:oMath xmlns:m="http://schemas.openxmlformats.org/officeDocument/2006/math">
                    <m:r>
                      <a:rPr lang="nl-BE" b="1" i="1">
                        <a:latin typeface="Cambria Math" panose="02040503050406030204" pitchFamily="18" charset="0"/>
                        <a:ea typeface="Cambria Math" panose="02040503050406030204" pitchFamily="18" charset="0"/>
                      </a:rPr>
                      <m:t>𝜶</m:t>
                    </m:r>
                  </m:oMath>
                </a14:m>
                <a:r>
                  <a:rPr lang="nl-BE" b="1" dirty="0"/>
                  <a:t> = .01</a:t>
                </a:r>
              </a:p>
              <a:p>
                <a:pPr lvl="2"/>
                <a:r>
                  <a:rPr lang="nl-BE" dirty="0"/>
                  <a:t>n = 2020</a:t>
                </a:r>
              </a:p>
              <a:p>
                <a:endParaRPr lang="nl-BE" dirty="0"/>
              </a:p>
            </p:txBody>
          </p:sp>
        </mc:Choice>
        <mc:Fallback xmlns="">
          <p:sp>
            <p:nvSpPr>
              <p:cNvPr id="6" name="Tijdelijke aanduiding voor inhoud 5">
                <a:extLst>
                  <a:ext uri="{FF2B5EF4-FFF2-40B4-BE49-F238E27FC236}">
                    <a16:creationId xmlns:a16="http://schemas.microsoft.com/office/drawing/2014/main" id="{D218D92A-74AD-49F8-A8A9-AD801B689B50}"/>
                  </a:ext>
                </a:extLst>
              </p:cNvPr>
              <p:cNvSpPr>
                <a:spLocks noGrp="1" noRot="1" noChangeAspect="1" noMove="1" noResize="1" noEditPoints="1" noAdjustHandles="1" noChangeArrowheads="1" noChangeShapeType="1" noTextEdit="1"/>
              </p:cNvSpPr>
              <p:nvPr>
                <p:ph idx="1"/>
              </p:nvPr>
            </p:nvSpPr>
            <p:spPr>
              <a:xfrm>
                <a:off x="327069" y="1816273"/>
                <a:ext cx="16858641" cy="7164888"/>
              </a:xfrm>
              <a:blipFill>
                <a:blip r:embed="rId3"/>
                <a:stretch>
                  <a:fillRect l="-145" t="-511" b="-85"/>
                </a:stretch>
              </a:blipFill>
            </p:spPr>
            <p:txBody>
              <a:bodyPr/>
              <a:lstStyle/>
              <a:p>
                <a:r>
                  <a:rPr lang="nl-NL">
                    <a:noFill/>
                  </a:rPr>
                  <a:t> </a:t>
                </a:r>
              </a:p>
            </p:txBody>
          </p:sp>
        </mc:Fallback>
      </mc:AlternateContent>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sp>
        <p:nvSpPr>
          <p:cNvPr id="8" name="Tijdelijke aanduiding voor dianummer 3">
            <a:extLst>
              <a:ext uri="{FF2B5EF4-FFF2-40B4-BE49-F238E27FC236}">
                <a16:creationId xmlns:a16="http://schemas.microsoft.com/office/drawing/2014/main" id="{B279C2AF-5DFA-4259-A33E-340B3E2D6AEA}"/>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48</a:t>
            </a:fld>
            <a:endParaRPr lang="en-GB" noProof="0" dirty="0"/>
          </a:p>
        </p:txBody>
      </p:sp>
    </p:spTree>
    <p:extLst>
      <p:ext uri="{BB962C8B-B14F-4D97-AF65-F5344CB8AC3E}">
        <p14:creationId xmlns:p14="http://schemas.microsoft.com/office/powerpoint/2010/main" val="16892539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Onafhankelijke t-toets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solidFill>
                  <a:srgbClr val="C00000"/>
                </a:solidFill>
              </a:rPr>
              <a:t>Stap 5. </a:t>
            </a:r>
            <a:r>
              <a:rPr lang="nl-BE" dirty="0">
                <a:solidFill>
                  <a:srgbClr val="C00000"/>
                </a:solidFill>
              </a:rPr>
              <a:t>Toetsingsgrootheid en </a:t>
            </a:r>
            <a:r>
              <a:rPr lang="nl-BE" i="1" dirty="0">
                <a:solidFill>
                  <a:srgbClr val="C00000"/>
                </a:solidFill>
              </a:rPr>
              <a:t>p</a:t>
            </a:r>
            <a:r>
              <a:rPr lang="nl-BE" dirty="0">
                <a:solidFill>
                  <a:srgbClr val="C00000"/>
                </a:solidFill>
              </a:rPr>
              <a:t>-waarde berekenen</a:t>
            </a:r>
          </a:p>
          <a:p>
            <a:pPr lvl="1"/>
            <a:r>
              <a:rPr lang="nl-BE" dirty="0"/>
              <a:t>Ook maat van effectgrootte!</a:t>
            </a:r>
          </a:p>
          <a:p>
            <a:pPr lvl="1"/>
            <a:r>
              <a:rPr lang="nl-BE" b="1" dirty="0" err="1">
                <a:solidFill>
                  <a:srgbClr val="C00000"/>
                </a:solidFill>
              </a:rPr>
              <a:t>Cohen’s</a:t>
            </a:r>
            <a:r>
              <a:rPr lang="nl-BE" b="1" dirty="0">
                <a:solidFill>
                  <a:srgbClr val="C00000"/>
                </a:solidFill>
              </a:rPr>
              <a:t> d </a:t>
            </a:r>
            <a:r>
              <a:rPr lang="nl-BE" dirty="0">
                <a:solidFill>
                  <a:srgbClr val="C00000"/>
                </a:solidFill>
              </a:rPr>
              <a:t>bij onafhankelijke t-toetsen</a:t>
            </a:r>
          </a:p>
          <a:p>
            <a:pPr lvl="2"/>
            <a:r>
              <a:rPr lang="nl-BE" dirty="0"/>
              <a:t>Absolute waarde, </a:t>
            </a:r>
            <a:r>
              <a:rPr lang="nl-BE" dirty="0">
                <a:highlight>
                  <a:srgbClr val="FFFF00"/>
                </a:highlight>
              </a:rPr>
              <a:t>berekend door SPSS</a:t>
            </a:r>
          </a:p>
          <a:p>
            <a:endParaRPr lang="nl-BE" dirty="0"/>
          </a:p>
        </p:txBody>
      </p:sp>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pic>
        <p:nvPicPr>
          <p:cNvPr id="2" name="Afbeelding 1">
            <a:extLst>
              <a:ext uri="{FF2B5EF4-FFF2-40B4-BE49-F238E27FC236}">
                <a16:creationId xmlns:a16="http://schemas.microsoft.com/office/drawing/2014/main" id="{41670E1E-E986-440E-8235-3FFC0B31CB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5047" y="4647013"/>
            <a:ext cx="8202191" cy="3836508"/>
          </a:xfrm>
          <a:prstGeom prst="rect">
            <a:avLst/>
          </a:prstGeom>
        </p:spPr>
      </p:pic>
      <p:sp>
        <p:nvSpPr>
          <p:cNvPr id="8" name="Tijdelijke aanduiding voor dianummer 3">
            <a:extLst>
              <a:ext uri="{FF2B5EF4-FFF2-40B4-BE49-F238E27FC236}">
                <a16:creationId xmlns:a16="http://schemas.microsoft.com/office/drawing/2014/main" id="{C2A1AC9A-7B3C-43F5-930D-626BDBFCC4F8}"/>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49</a:t>
            </a:fld>
            <a:endParaRPr lang="en-GB" noProof="0" dirty="0"/>
          </a:p>
        </p:txBody>
      </p:sp>
      <p:pic>
        <p:nvPicPr>
          <p:cNvPr id="3" name="Afbeelding 2">
            <a:extLst>
              <a:ext uri="{FF2B5EF4-FFF2-40B4-BE49-F238E27FC236}">
                <a16:creationId xmlns:a16="http://schemas.microsoft.com/office/drawing/2014/main" id="{18479E24-FBF6-437F-80EF-FCD6C36A7D8D}"/>
              </a:ext>
            </a:extLst>
          </p:cNvPr>
          <p:cNvPicPr>
            <a:picLocks noChangeAspect="1"/>
          </p:cNvPicPr>
          <p:nvPr/>
        </p:nvPicPr>
        <p:blipFill>
          <a:blip r:embed="rId3"/>
          <a:stretch>
            <a:fillRect/>
          </a:stretch>
        </p:blipFill>
        <p:spPr>
          <a:xfrm>
            <a:off x="2962713" y="4474663"/>
            <a:ext cx="3496163" cy="1848108"/>
          </a:xfrm>
          <a:prstGeom prst="rect">
            <a:avLst/>
          </a:prstGeom>
        </p:spPr>
      </p:pic>
    </p:spTree>
    <p:extLst>
      <p:ext uri="{BB962C8B-B14F-4D97-AF65-F5344CB8AC3E}">
        <p14:creationId xmlns:p14="http://schemas.microsoft.com/office/powerpoint/2010/main" val="2348170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FC87D-61F4-9994-6892-3F40F621C8D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034FAE4-8B0C-04CF-A791-4D6F897CC94B}"/>
              </a:ext>
            </a:extLst>
          </p:cNvPr>
          <p:cNvSpPr>
            <a:spLocks noGrp="1"/>
          </p:cNvSpPr>
          <p:nvPr>
            <p:ph type="title"/>
          </p:nvPr>
        </p:nvSpPr>
        <p:spPr/>
        <p:txBody>
          <a:bodyPr/>
          <a:lstStyle/>
          <a:p>
            <a:r>
              <a:rPr lang="nl-NL" dirty="0"/>
              <a:t>Voorbeeldexamen vraag 1_theorie</a:t>
            </a:r>
          </a:p>
        </p:txBody>
      </p:sp>
      <p:sp>
        <p:nvSpPr>
          <p:cNvPr id="3" name="Tijdelijke aanduiding voor inhoud 2">
            <a:extLst>
              <a:ext uri="{FF2B5EF4-FFF2-40B4-BE49-F238E27FC236}">
                <a16:creationId xmlns:a16="http://schemas.microsoft.com/office/drawing/2014/main" id="{9C198B9A-7BD4-4D8A-24F2-1E322D79954A}"/>
              </a:ext>
            </a:extLst>
          </p:cNvPr>
          <p:cNvSpPr>
            <a:spLocks noGrp="1"/>
          </p:cNvSpPr>
          <p:nvPr>
            <p:ph idx="1"/>
          </p:nvPr>
        </p:nvSpPr>
        <p:spPr/>
        <p:txBody>
          <a:bodyPr>
            <a:normAutofit/>
          </a:bodyPr>
          <a:lstStyle/>
          <a:p>
            <a:pPr marL="86400" indent="0">
              <a:buNone/>
            </a:pPr>
            <a:r>
              <a:rPr lang="nl-NL" b="1" dirty="0"/>
              <a:t>De Chi²-toets vereist dat de verwachte frequentie in elke cel van een kruistabel minimaal 5 moet zijn om de toets betrouwbaar te kunnen uitvoeren.</a:t>
            </a:r>
          </a:p>
          <a:p>
            <a:pPr marL="600750" indent="-514350">
              <a:buAutoNum type="alphaUcPeriod"/>
            </a:pPr>
            <a:endParaRPr lang="nl-NL" dirty="0"/>
          </a:p>
          <a:p>
            <a:pPr marL="600750" indent="-514350">
              <a:buAutoNum type="alphaUcPeriod"/>
            </a:pPr>
            <a:endParaRPr lang="nl-NL" dirty="0"/>
          </a:p>
          <a:p>
            <a:pPr marL="600750" indent="-514350">
              <a:buAutoNum type="alphaUcPeriod"/>
            </a:pPr>
            <a:r>
              <a:rPr lang="nl-NL" dirty="0">
                <a:highlight>
                  <a:srgbClr val="FFFF00"/>
                </a:highlight>
              </a:rPr>
              <a:t>Deze uitspraak is JUIST.</a:t>
            </a:r>
          </a:p>
          <a:p>
            <a:pPr marL="600750" indent="-514350">
              <a:buAutoNum type="alphaUcPeriod"/>
            </a:pPr>
            <a:endParaRPr lang="nl-NL" dirty="0"/>
          </a:p>
          <a:p>
            <a:pPr marL="600750" indent="-514350">
              <a:buAutoNum type="alphaUcPeriod"/>
            </a:pPr>
            <a:r>
              <a:rPr lang="nl-NL" dirty="0"/>
              <a:t>Deze uitspraak is FOUT.</a:t>
            </a:r>
          </a:p>
        </p:txBody>
      </p:sp>
      <p:sp>
        <p:nvSpPr>
          <p:cNvPr id="4" name="Tijdelijke aanduiding voor dianummer 3">
            <a:extLst>
              <a:ext uri="{FF2B5EF4-FFF2-40B4-BE49-F238E27FC236}">
                <a16:creationId xmlns:a16="http://schemas.microsoft.com/office/drawing/2014/main" id="{39E26FA6-F9F9-8386-099A-69A9287CADF2}"/>
              </a:ext>
            </a:extLst>
          </p:cNvPr>
          <p:cNvSpPr>
            <a:spLocks noGrp="1"/>
          </p:cNvSpPr>
          <p:nvPr>
            <p:ph type="sldNum" sz="quarter" idx="12"/>
          </p:nvPr>
        </p:nvSpPr>
        <p:spPr/>
        <p:txBody>
          <a:bodyPr/>
          <a:lstStyle/>
          <a:p>
            <a:fld id="{7AE184E0-0BD4-4705-A12B-9B71DDE63301}" type="slidenum">
              <a:rPr lang="en-GB" noProof="0" smtClean="0"/>
              <a:t>5</a:t>
            </a:fld>
            <a:endParaRPr lang="en-GB" noProof="0" dirty="0"/>
          </a:p>
        </p:txBody>
      </p:sp>
      <p:pic>
        <p:nvPicPr>
          <p:cNvPr id="7" name="Tijdelijke aanduiding voor inhoud 6" descr="Afbeelding met tekst, schermopname, Lettertype, nummer&#10;&#10;Automatisch gegenereerde beschrijving">
            <a:extLst>
              <a:ext uri="{FF2B5EF4-FFF2-40B4-BE49-F238E27FC236}">
                <a16:creationId xmlns:a16="http://schemas.microsoft.com/office/drawing/2014/main" id="{A12CE21C-DF0B-1753-0BF8-933749F74192}"/>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6082731" y="3397835"/>
            <a:ext cx="10181099" cy="4655302"/>
          </a:xfrm>
        </p:spPr>
      </p:pic>
      <p:sp>
        <p:nvSpPr>
          <p:cNvPr id="8" name="Pijl: rechts 7">
            <a:extLst>
              <a:ext uri="{FF2B5EF4-FFF2-40B4-BE49-F238E27FC236}">
                <a16:creationId xmlns:a16="http://schemas.microsoft.com/office/drawing/2014/main" id="{E30EA1D3-344C-5873-B58E-A8D30301678A}"/>
              </a:ext>
            </a:extLst>
          </p:cNvPr>
          <p:cNvSpPr/>
          <p:nvPr/>
        </p:nvSpPr>
        <p:spPr>
          <a:xfrm>
            <a:off x="3612788" y="7202905"/>
            <a:ext cx="3096126" cy="401053"/>
          </a:xfrm>
          <a:prstGeom prst="rightArrow">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2284520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Onafhankelijke t-toets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Onafhankelijke t-toets in SPSS: </a:t>
            </a:r>
            <a:br>
              <a:rPr lang="nl-BE" b="1" dirty="0"/>
            </a:br>
            <a:r>
              <a:rPr lang="nl-BE" i="1" dirty="0" err="1">
                <a:sym typeface="Wingdings" panose="05000000000000000000" pitchFamily="2" charset="2"/>
              </a:rPr>
              <a:t>Analyze</a:t>
            </a:r>
            <a:r>
              <a:rPr lang="nl-BE" i="1" dirty="0"/>
              <a:t> ›› </a:t>
            </a:r>
            <a:r>
              <a:rPr lang="nl-BE" i="1" dirty="0" err="1"/>
              <a:t>Compare</a:t>
            </a:r>
            <a:r>
              <a:rPr lang="nl-BE" i="1" dirty="0"/>
              <a:t> Means ›› Independent-Samples T Test</a:t>
            </a:r>
          </a:p>
          <a:p>
            <a:pPr lvl="1"/>
            <a:endParaRPr lang="nl-BE" i="1" dirty="0"/>
          </a:p>
          <a:p>
            <a:pPr lvl="1"/>
            <a:endParaRPr lang="nl-BE" i="1" dirty="0"/>
          </a:p>
          <a:p>
            <a:pPr lvl="1"/>
            <a:endParaRPr lang="nl-BE" i="1" dirty="0"/>
          </a:p>
          <a:p>
            <a:pPr lvl="1"/>
            <a:endParaRPr lang="nl-BE" i="1" dirty="0"/>
          </a:p>
          <a:p>
            <a:pPr lvl="1"/>
            <a:endParaRPr lang="nl-BE" i="1" dirty="0"/>
          </a:p>
          <a:p>
            <a:pPr lvl="1"/>
            <a:endParaRPr lang="nl-BE" i="1" dirty="0"/>
          </a:p>
          <a:p>
            <a:pPr lvl="1"/>
            <a:endParaRPr lang="nl-BE" i="1" dirty="0"/>
          </a:p>
          <a:p>
            <a:pPr marL="720000" lvl="1" indent="0">
              <a:buNone/>
            </a:pPr>
            <a:endParaRPr lang="nl-BE" dirty="0"/>
          </a:p>
          <a:p>
            <a:endParaRPr lang="nl-BE" dirty="0"/>
          </a:p>
        </p:txBody>
      </p:sp>
      <p:pic>
        <p:nvPicPr>
          <p:cNvPr id="3" name="Tijdelijke aanduiding voor inhoud 2">
            <a:extLst>
              <a:ext uri="{FF2B5EF4-FFF2-40B4-BE49-F238E27FC236}">
                <a16:creationId xmlns:a16="http://schemas.microsoft.com/office/drawing/2014/main" id="{127CEAC5-BDD0-4C30-B46C-6723A4093A60}"/>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8215467" y="3327185"/>
            <a:ext cx="9094763" cy="5134687"/>
          </a:xfrm>
        </p:spPr>
      </p:pic>
      <p:pic>
        <p:nvPicPr>
          <p:cNvPr id="8" name="Tijdelijke aanduiding voor inhoud 10">
            <a:extLst>
              <a:ext uri="{FF2B5EF4-FFF2-40B4-BE49-F238E27FC236}">
                <a16:creationId xmlns:a16="http://schemas.microsoft.com/office/drawing/2014/main" id="{A5241E6A-32AD-4B71-91D7-941CB76BB9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965" y="2933634"/>
            <a:ext cx="8044716" cy="3521721"/>
          </a:xfrm>
          <a:prstGeom prst="rect">
            <a:avLst/>
          </a:prstGeom>
        </p:spPr>
      </p:pic>
      <p:grpSp>
        <p:nvGrpSpPr>
          <p:cNvPr id="9" name="Groep 8">
            <a:extLst>
              <a:ext uri="{FF2B5EF4-FFF2-40B4-BE49-F238E27FC236}">
                <a16:creationId xmlns:a16="http://schemas.microsoft.com/office/drawing/2014/main" id="{9CC1CFB6-59E5-4C44-8E41-51C238292A7F}"/>
              </a:ext>
            </a:extLst>
          </p:cNvPr>
          <p:cNvGrpSpPr/>
          <p:nvPr/>
        </p:nvGrpSpPr>
        <p:grpSpPr>
          <a:xfrm>
            <a:off x="7545310" y="5264113"/>
            <a:ext cx="1094875" cy="511615"/>
            <a:chOff x="11574378" y="2683042"/>
            <a:chExt cx="1094875" cy="511615"/>
          </a:xfrm>
        </p:grpSpPr>
        <p:sp>
          <p:nvSpPr>
            <p:cNvPr id="10" name="Ovaal 9">
              <a:extLst>
                <a:ext uri="{FF2B5EF4-FFF2-40B4-BE49-F238E27FC236}">
                  <a16:creationId xmlns:a16="http://schemas.microsoft.com/office/drawing/2014/main" id="{949FB1BE-2911-4514-A316-7801032DADD7}"/>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Tekstvak 10">
              <a:extLst>
                <a:ext uri="{FF2B5EF4-FFF2-40B4-BE49-F238E27FC236}">
                  <a16:creationId xmlns:a16="http://schemas.microsoft.com/office/drawing/2014/main" id="{B08CDE83-D5BE-4FDF-869D-8BD6F94E35AE}"/>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1</a:t>
              </a:r>
            </a:p>
          </p:txBody>
        </p:sp>
      </p:grpSp>
      <p:grpSp>
        <p:nvGrpSpPr>
          <p:cNvPr id="13" name="Groep 12">
            <a:extLst>
              <a:ext uri="{FF2B5EF4-FFF2-40B4-BE49-F238E27FC236}">
                <a16:creationId xmlns:a16="http://schemas.microsoft.com/office/drawing/2014/main" id="{74848B95-A8B6-4190-8A76-5925125ED4B9}"/>
              </a:ext>
            </a:extLst>
          </p:cNvPr>
          <p:cNvGrpSpPr/>
          <p:nvPr/>
        </p:nvGrpSpPr>
        <p:grpSpPr>
          <a:xfrm>
            <a:off x="12080602" y="4486712"/>
            <a:ext cx="1094875" cy="511615"/>
            <a:chOff x="11574378" y="2683042"/>
            <a:chExt cx="1094875" cy="511615"/>
          </a:xfrm>
        </p:grpSpPr>
        <p:sp>
          <p:nvSpPr>
            <p:cNvPr id="14" name="Ovaal 13">
              <a:extLst>
                <a:ext uri="{FF2B5EF4-FFF2-40B4-BE49-F238E27FC236}">
                  <a16:creationId xmlns:a16="http://schemas.microsoft.com/office/drawing/2014/main" id="{6565BC84-02AD-4630-86A9-2CE9B2A3F8D0}"/>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Tekstvak 14">
              <a:extLst>
                <a:ext uri="{FF2B5EF4-FFF2-40B4-BE49-F238E27FC236}">
                  <a16:creationId xmlns:a16="http://schemas.microsoft.com/office/drawing/2014/main" id="{E2D8A236-B456-41BE-A57F-097C4DF3A0B4}"/>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2</a:t>
              </a:r>
            </a:p>
          </p:txBody>
        </p:sp>
      </p:grpSp>
      <p:cxnSp>
        <p:nvCxnSpPr>
          <p:cNvPr id="16" name="Rechte verbindingslijn met pijl 18">
            <a:extLst>
              <a:ext uri="{FF2B5EF4-FFF2-40B4-BE49-F238E27FC236}">
                <a16:creationId xmlns:a16="http://schemas.microsoft.com/office/drawing/2014/main" id="{11B08AB0-D1EA-48C6-9877-20FEF54C6D59}"/>
              </a:ext>
            </a:extLst>
          </p:cNvPr>
          <p:cNvCxnSpPr>
            <a:cxnSpLocks/>
          </p:cNvCxnSpPr>
          <p:nvPr/>
        </p:nvCxnSpPr>
        <p:spPr>
          <a:xfrm flipV="1">
            <a:off x="10934510" y="4293094"/>
            <a:ext cx="1567535" cy="555627"/>
          </a:xfrm>
          <a:prstGeom prst="straightConnector1">
            <a:avLst/>
          </a:prstGeom>
          <a:ln w="57150">
            <a:solidFill>
              <a:srgbClr val="D6780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Rechte verbindingslijn met pijl 18">
            <a:extLst>
              <a:ext uri="{FF2B5EF4-FFF2-40B4-BE49-F238E27FC236}">
                <a16:creationId xmlns:a16="http://schemas.microsoft.com/office/drawing/2014/main" id="{3086E10F-F7AE-47B1-A99E-228250FF8227}"/>
              </a:ext>
            </a:extLst>
          </p:cNvPr>
          <p:cNvCxnSpPr>
            <a:cxnSpLocks/>
          </p:cNvCxnSpPr>
          <p:nvPr/>
        </p:nvCxnSpPr>
        <p:spPr>
          <a:xfrm>
            <a:off x="10974485" y="6340375"/>
            <a:ext cx="1567535" cy="401768"/>
          </a:xfrm>
          <a:prstGeom prst="straightConnector1">
            <a:avLst/>
          </a:prstGeom>
          <a:ln w="57150">
            <a:solidFill>
              <a:srgbClr val="D6780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8" name="Groep 27">
            <a:extLst>
              <a:ext uri="{FF2B5EF4-FFF2-40B4-BE49-F238E27FC236}">
                <a16:creationId xmlns:a16="http://schemas.microsoft.com/office/drawing/2014/main" id="{934B43BD-5546-4994-9FB6-47934D7E33A3}"/>
              </a:ext>
            </a:extLst>
          </p:cNvPr>
          <p:cNvGrpSpPr/>
          <p:nvPr/>
        </p:nvGrpSpPr>
        <p:grpSpPr>
          <a:xfrm>
            <a:off x="12060246" y="6060479"/>
            <a:ext cx="1094875" cy="511615"/>
            <a:chOff x="11574378" y="2683042"/>
            <a:chExt cx="1094875" cy="511615"/>
          </a:xfrm>
        </p:grpSpPr>
        <p:sp>
          <p:nvSpPr>
            <p:cNvPr id="29" name="Ovaal 28">
              <a:extLst>
                <a:ext uri="{FF2B5EF4-FFF2-40B4-BE49-F238E27FC236}">
                  <a16:creationId xmlns:a16="http://schemas.microsoft.com/office/drawing/2014/main" id="{165D605A-8A68-4F7C-8A0B-47F10F197DE3}"/>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Tekstvak 29">
              <a:extLst>
                <a:ext uri="{FF2B5EF4-FFF2-40B4-BE49-F238E27FC236}">
                  <a16:creationId xmlns:a16="http://schemas.microsoft.com/office/drawing/2014/main" id="{8C9A025B-CEC7-454F-90F3-DCA3ABCD5003}"/>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3</a:t>
              </a:r>
            </a:p>
          </p:txBody>
        </p:sp>
      </p:grpSp>
      <p:sp>
        <p:nvSpPr>
          <p:cNvPr id="31" name="Tijdelijke aanduiding voor dianummer 3">
            <a:extLst>
              <a:ext uri="{FF2B5EF4-FFF2-40B4-BE49-F238E27FC236}">
                <a16:creationId xmlns:a16="http://schemas.microsoft.com/office/drawing/2014/main" id="{A3471519-90BA-4B30-B687-61F2BBF3630C}"/>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50</a:t>
            </a:fld>
            <a:endParaRPr lang="en-GB" noProof="0" dirty="0"/>
          </a:p>
        </p:txBody>
      </p:sp>
      <p:grpSp>
        <p:nvGrpSpPr>
          <p:cNvPr id="21" name="Groep 20">
            <a:extLst>
              <a:ext uri="{FF2B5EF4-FFF2-40B4-BE49-F238E27FC236}">
                <a16:creationId xmlns:a16="http://schemas.microsoft.com/office/drawing/2014/main" id="{20A981D7-A7E5-4D73-AF05-171DE94228AE}"/>
              </a:ext>
            </a:extLst>
          </p:cNvPr>
          <p:cNvGrpSpPr/>
          <p:nvPr/>
        </p:nvGrpSpPr>
        <p:grpSpPr>
          <a:xfrm>
            <a:off x="13978855" y="7102135"/>
            <a:ext cx="1094875" cy="511615"/>
            <a:chOff x="11574378" y="2683042"/>
            <a:chExt cx="1094875" cy="511615"/>
          </a:xfrm>
        </p:grpSpPr>
        <p:sp>
          <p:nvSpPr>
            <p:cNvPr id="22" name="Ovaal 21">
              <a:extLst>
                <a:ext uri="{FF2B5EF4-FFF2-40B4-BE49-F238E27FC236}">
                  <a16:creationId xmlns:a16="http://schemas.microsoft.com/office/drawing/2014/main" id="{77EFA0FA-57BE-4070-A1B8-7C47C0878EC6}"/>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Tekstvak 22">
              <a:extLst>
                <a:ext uri="{FF2B5EF4-FFF2-40B4-BE49-F238E27FC236}">
                  <a16:creationId xmlns:a16="http://schemas.microsoft.com/office/drawing/2014/main" id="{6C98EBB8-2D38-4B0B-AFDC-5374C81B9F73}"/>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4</a:t>
              </a:r>
            </a:p>
          </p:txBody>
        </p:sp>
      </p:grpSp>
      <p:pic>
        <p:nvPicPr>
          <p:cNvPr id="12" name="Afbeelding 11">
            <a:extLst>
              <a:ext uri="{FF2B5EF4-FFF2-40B4-BE49-F238E27FC236}">
                <a16:creationId xmlns:a16="http://schemas.microsoft.com/office/drawing/2014/main" id="{4B389DE0-2393-4DC1-8B33-1127B21CE4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8034" y="6147842"/>
            <a:ext cx="6377166" cy="3557263"/>
          </a:xfrm>
          <a:prstGeom prst="rect">
            <a:avLst/>
          </a:prstGeom>
        </p:spPr>
      </p:pic>
      <p:grpSp>
        <p:nvGrpSpPr>
          <p:cNvPr id="26" name="Groep 25">
            <a:extLst>
              <a:ext uri="{FF2B5EF4-FFF2-40B4-BE49-F238E27FC236}">
                <a16:creationId xmlns:a16="http://schemas.microsoft.com/office/drawing/2014/main" id="{9D5645BC-CD74-4587-95BD-3153464CB681}"/>
              </a:ext>
            </a:extLst>
          </p:cNvPr>
          <p:cNvGrpSpPr/>
          <p:nvPr/>
        </p:nvGrpSpPr>
        <p:grpSpPr>
          <a:xfrm>
            <a:off x="4358764" y="7126223"/>
            <a:ext cx="1094875" cy="511615"/>
            <a:chOff x="11574378" y="2683042"/>
            <a:chExt cx="1094875" cy="511615"/>
          </a:xfrm>
        </p:grpSpPr>
        <p:sp>
          <p:nvSpPr>
            <p:cNvPr id="32" name="Ovaal 31">
              <a:extLst>
                <a:ext uri="{FF2B5EF4-FFF2-40B4-BE49-F238E27FC236}">
                  <a16:creationId xmlns:a16="http://schemas.microsoft.com/office/drawing/2014/main" id="{642587EB-1F8F-4FDF-A3D4-AF6A3B9BA167}"/>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Tekstvak 32">
              <a:extLst>
                <a:ext uri="{FF2B5EF4-FFF2-40B4-BE49-F238E27FC236}">
                  <a16:creationId xmlns:a16="http://schemas.microsoft.com/office/drawing/2014/main" id="{DF89C584-8EA4-4ADF-BC95-D9606DF61BE7}"/>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5</a:t>
              </a:r>
            </a:p>
          </p:txBody>
        </p:sp>
      </p:grpSp>
      <p:sp>
        <p:nvSpPr>
          <p:cNvPr id="34" name="Tekstvak 33">
            <a:extLst>
              <a:ext uri="{FF2B5EF4-FFF2-40B4-BE49-F238E27FC236}">
                <a16:creationId xmlns:a16="http://schemas.microsoft.com/office/drawing/2014/main" id="{C80E484F-3423-47AB-BCBA-3A891D8FA953}"/>
              </a:ext>
            </a:extLst>
          </p:cNvPr>
          <p:cNvSpPr txBox="1"/>
          <p:nvPr/>
        </p:nvSpPr>
        <p:spPr>
          <a:xfrm>
            <a:off x="5240843" y="7059224"/>
            <a:ext cx="2514196" cy="1588705"/>
          </a:xfrm>
          <a:prstGeom prst="rect">
            <a:avLst/>
          </a:prstGeom>
          <a:noFill/>
          <a:ln w="38100">
            <a:solidFill>
              <a:srgbClr val="DC8621"/>
            </a:solidFill>
          </a:ln>
        </p:spPr>
        <p:txBody>
          <a:bodyPr wrap="square" rtlCol="0">
            <a:spAutoFit/>
          </a:bodyPr>
          <a:lstStyle/>
          <a:p>
            <a:pPr>
              <a:lnSpc>
                <a:spcPct val="120000"/>
              </a:lnSpc>
            </a:pPr>
            <a:r>
              <a:rPr lang="nl-BE" sz="2800" b="1" dirty="0">
                <a:solidFill>
                  <a:srgbClr val="003366"/>
                </a:solidFill>
                <a:latin typeface="Verdana" panose="020B0604030504040204" pitchFamily="34" charset="0"/>
                <a:ea typeface="Verdana" panose="020B0604030504040204" pitchFamily="34" charset="0"/>
              </a:rPr>
              <a:t>CODEBOEK!</a:t>
            </a:r>
          </a:p>
          <a:p>
            <a:pPr>
              <a:lnSpc>
                <a:spcPct val="120000"/>
              </a:lnSpc>
            </a:pPr>
            <a:r>
              <a:rPr lang="nl-BE" sz="2800" dirty="0">
                <a:solidFill>
                  <a:srgbClr val="003366"/>
                </a:solidFill>
                <a:latin typeface="Verdana" panose="020B0604030504040204" pitchFamily="34" charset="0"/>
                <a:ea typeface="Verdana" panose="020B0604030504040204" pitchFamily="34" charset="0"/>
              </a:rPr>
              <a:t>Man = 0</a:t>
            </a:r>
          </a:p>
          <a:p>
            <a:pPr>
              <a:lnSpc>
                <a:spcPct val="120000"/>
              </a:lnSpc>
            </a:pPr>
            <a:r>
              <a:rPr lang="nl-BE" sz="2800" dirty="0">
                <a:solidFill>
                  <a:srgbClr val="003366"/>
                </a:solidFill>
                <a:latin typeface="Verdana" panose="020B0604030504040204" pitchFamily="34" charset="0"/>
                <a:ea typeface="Verdana" panose="020B0604030504040204" pitchFamily="34" charset="0"/>
              </a:rPr>
              <a:t>Vrouw = 1</a:t>
            </a:r>
          </a:p>
        </p:txBody>
      </p:sp>
      <p:grpSp>
        <p:nvGrpSpPr>
          <p:cNvPr id="35" name="Groep 34">
            <a:extLst>
              <a:ext uri="{FF2B5EF4-FFF2-40B4-BE49-F238E27FC236}">
                <a16:creationId xmlns:a16="http://schemas.microsoft.com/office/drawing/2014/main" id="{AB2C7FC8-33CF-431B-B321-5BDE95CD7471}"/>
              </a:ext>
            </a:extLst>
          </p:cNvPr>
          <p:cNvGrpSpPr/>
          <p:nvPr/>
        </p:nvGrpSpPr>
        <p:grpSpPr>
          <a:xfrm>
            <a:off x="3760500" y="8771480"/>
            <a:ext cx="1094875" cy="511615"/>
            <a:chOff x="11574378" y="2683042"/>
            <a:chExt cx="1094875" cy="511615"/>
          </a:xfrm>
        </p:grpSpPr>
        <p:sp>
          <p:nvSpPr>
            <p:cNvPr id="36" name="Ovaal 35">
              <a:extLst>
                <a:ext uri="{FF2B5EF4-FFF2-40B4-BE49-F238E27FC236}">
                  <a16:creationId xmlns:a16="http://schemas.microsoft.com/office/drawing/2014/main" id="{62D1AE8B-862B-42DC-98D0-832656698CA4}"/>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Tekstvak 36">
              <a:extLst>
                <a:ext uri="{FF2B5EF4-FFF2-40B4-BE49-F238E27FC236}">
                  <a16:creationId xmlns:a16="http://schemas.microsoft.com/office/drawing/2014/main" id="{1080A855-7646-40F6-8290-2208CEAFE932}"/>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6</a:t>
              </a:r>
            </a:p>
          </p:txBody>
        </p:sp>
      </p:grpSp>
      <p:grpSp>
        <p:nvGrpSpPr>
          <p:cNvPr id="38" name="Groep 37">
            <a:extLst>
              <a:ext uri="{FF2B5EF4-FFF2-40B4-BE49-F238E27FC236}">
                <a16:creationId xmlns:a16="http://schemas.microsoft.com/office/drawing/2014/main" id="{AAC41CFE-A5EB-4167-A096-225887150665}"/>
              </a:ext>
            </a:extLst>
          </p:cNvPr>
          <p:cNvGrpSpPr/>
          <p:nvPr/>
        </p:nvGrpSpPr>
        <p:grpSpPr>
          <a:xfrm>
            <a:off x="12060246" y="7485353"/>
            <a:ext cx="1094875" cy="511615"/>
            <a:chOff x="11574378" y="2683042"/>
            <a:chExt cx="1094875" cy="511615"/>
          </a:xfrm>
        </p:grpSpPr>
        <p:sp>
          <p:nvSpPr>
            <p:cNvPr id="39" name="Ovaal 38">
              <a:extLst>
                <a:ext uri="{FF2B5EF4-FFF2-40B4-BE49-F238E27FC236}">
                  <a16:creationId xmlns:a16="http://schemas.microsoft.com/office/drawing/2014/main" id="{6C8B6A74-0A4B-456C-B879-565B9E14A881}"/>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Tekstvak 39">
              <a:extLst>
                <a:ext uri="{FF2B5EF4-FFF2-40B4-BE49-F238E27FC236}">
                  <a16:creationId xmlns:a16="http://schemas.microsoft.com/office/drawing/2014/main" id="{5E5178FC-DADF-4536-B5F7-23F9DCFB03C2}"/>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7</a:t>
              </a:r>
            </a:p>
          </p:txBody>
        </p:sp>
      </p:grpSp>
      <p:grpSp>
        <p:nvGrpSpPr>
          <p:cNvPr id="41" name="Groep 40">
            <a:extLst>
              <a:ext uri="{FF2B5EF4-FFF2-40B4-BE49-F238E27FC236}">
                <a16:creationId xmlns:a16="http://schemas.microsoft.com/office/drawing/2014/main" id="{300D482C-E9ED-42C7-A337-47B1EEAB4F75}"/>
              </a:ext>
            </a:extLst>
          </p:cNvPr>
          <p:cNvGrpSpPr/>
          <p:nvPr/>
        </p:nvGrpSpPr>
        <p:grpSpPr>
          <a:xfrm>
            <a:off x="11545197" y="8160262"/>
            <a:ext cx="1094875" cy="511615"/>
            <a:chOff x="11574378" y="2683042"/>
            <a:chExt cx="1094875" cy="511615"/>
          </a:xfrm>
        </p:grpSpPr>
        <p:sp>
          <p:nvSpPr>
            <p:cNvPr id="42" name="Ovaal 41">
              <a:extLst>
                <a:ext uri="{FF2B5EF4-FFF2-40B4-BE49-F238E27FC236}">
                  <a16:creationId xmlns:a16="http://schemas.microsoft.com/office/drawing/2014/main" id="{05BCB093-E8F4-46E6-9D3B-11FF10F9FEC3}"/>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3" name="Tekstvak 42">
              <a:extLst>
                <a:ext uri="{FF2B5EF4-FFF2-40B4-BE49-F238E27FC236}">
                  <a16:creationId xmlns:a16="http://schemas.microsoft.com/office/drawing/2014/main" id="{64CEC058-7528-4124-AFC3-24F4C984B872}"/>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8</a:t>
              </a:r>
            </a:p>
          </p:txBody>
        </p:sp>
      </p:grpSp>
    </p:spTree>
    <p:extLst>
      <p:ext uri="{BB962C8B-B14F-4D97-AF65-F5344CB8AC3E}">
        <p14:creationId xmlns:p14="http://schemas.microsoft.com/office/powerpoint/2010/main" val="879770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756A4041-57AE-4D41-96D2-8315E1491234}"/>
              </a:ext>
            </a:extLst>
          </p:cNvPr>
          <p:cNvPicPr>
            <a:picLocks noChangeAspect="1"/>
          </p:cNvPicPr>
          <p:nvPr/>
        </p:nvPicPr>
        <p:blipFill>
          <a:blip r:embed="rId3"/>
          <a:stretch>
            <a:fillRect/>
          </a:stretch>
        </p:blipFill>
        <p:spPr>
          <a:xfrm>
            <a:off x="1179395" y="5708161"/>
            <a:ext cx="15832211" cy="2815522"/>
          </a:xfrm>
          <a:prstGeom prst="rect">
            <a:avLst/>
          </a:prstGeom>
        </p:spPr>
      </p:pic>
      <p:sp>
        <p:nvSpPr>
          <p:cNvPr id="16" name="Rechthoek 15">
            <a:extLst>
              <a:ext uri="{FF2B5EF4-FFF2-40B4-BE49-F238E27FC236}">
                <a16:creationId xmlns:a16="http://schemas.microsoft.com/office/drawing/2014/main" id="{832ED483-A824-427E-8700-5234419C810C}"/>
              </a:ext>
            </a:extLst>
          </p:cNvPr>
          <p:cNvSpPr/>
          <p:nvPr/>
        </p:nvSpPr>
        <p:spPr>
          <a:xfrm>
            <a:off x="7500395" y="7406099"/>
            <a:ext cx="4213185" cy="476623"/>
          </a:xfrm>
          <a:prstGeom prst="rect">
            <a:avLst/>
          </a:prstGeom>
          <a:noFill/>
          <a:ln w="38100">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Rechthoek 14">
            <a:extLst>
              <a:ext uri="{FF2B5EF4-FFF2-40B4-BE49-F238E27FC236}">
                <a16:creationId xmlns:a16="http://schemas.microsoft.com/office/drawing/2014/main" id="{72D2D461-DB2A-4A79-9EFE-72837515809F}"/>
              </a:ext>
            </a:extLst>
          </p:cNvPr>
          <p:cNvSpPr/>
          <p:nvPr/>
        </p:nvSpPr>
        <p:spPr>
          <a:xfrm>
            <a:off x="2724426" y="7406100"/>
            <a:ext cx="2120160" cy="476623"/>
          </a:xfrm>
          <a:prstGeom prst="rect">
            <a:avLst/>
          </a:prstGeom>
          <a:noFill/>
          <a:ln w="38100">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Tekstvak 9">
            <a:extLst>
              <a:ext uri="{FF2B5EF4-FFF2-40B4-BE49-F238E27FC236}">
                <a16:creationId xmlns:a16="http://schemas.microsoft.com/office/drawing/2014/main" id="{A2E199BB-E155-4AD2-A173-E8C23D1EB5EE}"/>
              </a:ext>
            </a:extLst>
          </p:cNvPr>
          <p:cNvSpPr txBox="1"/>
          <p:nvPr/>
        </p:nvSpPr>
        <p:spPr>
          <a:xfrm>
            <a:off x="7500396" y="6051708"/>
            <a:ext cx="873074" cy="2395126"/>
          </a:xfrm>
          <a:prstGeom prst="rect">
            <a:avLst/>
          </a:prstGeom>
          <a:noFill/>
          <a:ln w="57150">
            <a:solidFill>
              <a:srgbClr val="C00000"/>
            </a:solidFill>
          </a:ln>
        </p:spPr>
        <p:txBody>
          <a:bodyPr wrap="square" rtlCol="0">
            <a:spAutoFit/>
          </a:bodyPr>
          <a:lstStyle/>
          <a:p>
            <a:pPr>
              <a:lnSpc>
                <a:spcPct val="120000"/>
              </a:lnSpc>
            </a:pPr>
            <a:endParaRPr lang="nl-BE" sz="2800" dirty="0">
              <a:solidFill>
                <a:srgbClr val="003366"/>
              </a:solidFill>
              <a:latin typeface="Verdana" panose="020B0604030504040204" pitchFamily="34" charset="0"/>
              <a:ea typeface="Verdana" panose="020B0604030504040204" pitchFamily="34" charset="0"/>
            </a:endParaRPr>
          </a:p>
        </p:txBody>
      </p:sp>
      <p:pic>
        <p:nvPicPr>
          <p:cNvPr id="8" name="Afbeelding 7">
            <a:extLst>
              <a:ext uri="{FF2B5EF4-FFF2-40B4-BE49-F238E27FC236}">
                <a16:creationId xmlns:a16="http://schemas.microsoft.com/office/drawing/2014/main" id="{6534CEE6-9EE9-40E8-A764-D8F6B49045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3449" y="3021277"/>
            <a:ext cx="5824900" cy="2815522"/>
          </a:xfrm>
          <a:prstGeom prst="rect">
            <a:avLst/>
          </a:prstGeom>
        </p:spPr>
      </p:pic>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Onafhankelijke t-toets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Onafhankelijke t-toets in SPSS</a:t>
            </a:r>
          </a:p>
          <a:p>
            <a:pPr lvl="1"/>
            <a:r>
              <a:rPr lang="nl-BE" b="1" i="1" dirty="0">
                <a:solidFill>
                  <a:srgbClr val="002060"/>
                </a:solidFill>
              </a:rPr>
              <a:t>Syntax </a:t>
            </a:r>
            <a:r>
              <a:rPr lang="nl-BE" b="1" dirty="0">
                <a:solidFill>
                  <a:srgbClr val="002060"/>
                </a:solidFill>
              </a:rPr>
              <a:t>en output</a:t>
            </a:r>
            <a:r>
              <a:rPr lang="nl-BE" b="1" dirty="0"/>
              <a:t>:</a:t>
            </a:r>
            <a:endParaRPr lang="nl-BE" dirty="0"/>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51</a:t>
            </a:fld>
            <a:endParaRPr lang="en-GB" noProof="0" dirty="0"/>
          </a:p>
        </p:txBody>
      </p:sp>
      <p:pic>
        <p:nvPicPr>
          <p:cNvPr id="2" name="Afbeelding 1">
            <a:extLst>
              <a:ext uri="{FF2B5EF4-FFF2-40B4-BE49-F238E27FC236}">
                <a16:creationId xmlns:a16="http://schemas.microsoft.com/office/drawing/2014/main" id="{D05017B2-61C4-42B6-9FCD-1D9EAD59095A}"/>
              </a:ext>
            </a:extLst>
          </p:cNvPr>
          <p:cNvPicPr>
            <a:picLocks noChangeAspect="1"/>
          </p:cNvPicPr>
          <p:nvPr/>
        </p:nvPicPr>
        <p:blipFill>
          <a:blip r:embed="rId5"/>
          <a:stretch>
            <a:fillRect/>
          </a:stretch>
        </p:blipFill>
        <p:spPr>
          <a:xfrm>
            <a:off x="8373469" y="1748118"/>
            <a:ext cx="7777121" cy="1744401"/>
          </a:xfrm>
          <a:prstGeom prst="rect">
            <a:avLst/>
          </a:prstGeom>
        </p:spPr>
      </p:pic>
      <p:sp>
        <p:nvSpPr>
          <p:cNvPr id="9" name="Tekstvak 8">
            <a:extLst>
              <a:ext uri="{FF2B5EF4-FFF2-40B4-BE49-F238E27FC236}">
                <a16:creationId xmlns:a16="http://schemas.microsoft.com/office/drawing/2014/main" id="{87062B0F-5811-420D-A17E-658D7E10D205}"/>
              </a:ext>
            </a:extLst>
          </p:cNvPr>
          <p:cNvSpPr txBox="1"/>
          <p:nvPr/>
        </p:nvSpPr>
        <p:spPr>
          <a:xfrm>
            <a:off x="12262029" y="2767469"/>
            <a:ext cx="1014133" cy="582296"/>
          </a:xfrm>
          <a:prstGeom prst="rect">
            <a:avLst/>
          </a:prstGeom>
          <a:noFill/>
          <a:ln w="57150">
            <a:solidFill>
              <a:srgbClr val="C00000"/>
            </a:solidFill>
          </a:ln>
        </p:spPr>
        <p:txBody>
          <a:bodyPr wrap="square" rtlCol="0">
            <a:spAutoFit/>
          </a:bodyPr>
          <a:lstStyle/>
          <a:p>
            <a:pPr>
              <a:lnSpc>
                <a:spcPct val="120000"/>
              </a:lnSpc>
            </a:pPr>
            <a:endParaRPr lang="nl-BE" sz="2800" dirty="0">
              <a:solidFill>
                <a:srgbClr val="003366"/>
              </a:solidFill>
              <a:latin typeface="Verdana" panose="020B0604030504040204" pitchFamily="34" charset="0"/>
              <a:ea typeface="Verdana" panose="020B0604030504040204" pitchFamily="34" charset="0"/>
            </a:endParaRPr>
          </a:p>
        </p:txBody>
      </p:sp>
      <p:pic>
        <p:nvPicPr>
          <p:cNvPr id="4" name="Afbeelding 3">
            <a:extLst>
              <a:ext uri="{FF2B5EF4-FFF2-40B4-BE49-F238E27FC236}">
                <a16:creationId xmlns:a16="http://schemas.microsoft.com/office/drawing/2014/main" id="{75F350C3-FF42-463F-BDEC-D7816D5BB419}"/>
              </a:ext>
            </a:extLst>
          </p:cNvPr>
          <p:cNvPicPr>
            <a:picLocks noChangeAspect="1"/>
          </p:cNvPicPr>
          <p:nvPr/>
        </p:nvPicPr>
        <p:blipFill rotWithShape="1">
          <a:blip r:embed="rId6"/>
          <a:srcRect b="31743"/>
          <a:stretch/>
        </p:blipFill>
        <p:spPr>
          <a:xfrm>
            <a:off x="8373469" y="3562309"/>
            <a:ext cx="7943988" cy="2003098"/>
          </a:xfrm>
          <a:prstGeom prst="rect">
            <a:avLst/>
          </a:prstGeom>
        </p:spPr>
      </p:pic>
      <p:sp>
        <p:nvSpPr>
          <p:cNvPr id="17" name="Ovaal 16">
            <a:extLst>
              <a:ext uri="{FF2B5EF4-FFF2-40B4-BE49-F238E27FC236}">
                <a16:creationId xmlns:a16="http://schemas.microsoft.com/office/drawing/2014/main" id="{BBBFF628-B181-435A-A768-7177B77A59AF}"/>
              </a:ext>
            </a:extLst>
          </p:cNvPr>
          <p:cNvSpPr/>
          <p:nvPr/>
        </p:nvSpPr>
        <p:spPr>
          <a:xfrm>
            <a:off x="10460433" y="7092443"/>
            <a:ext cx="1253147" cy="313656"/>
          </a:xfrm>
          <a:prstGeom prst="ellipse">
            <a:avLst/>
          </a:prstGeom>
          <a:noFill/>
          <a:ln w="31750">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Tijdelijke aanduiding voor inhoud 10">
            <a:extLst>
              <a:ext uri="{FF2B5EF4-FFF2-40B4-BE49-F238E27FC236}">
                <a16:creationId xmlns:a16="http://schemas.microsoft.com/office/drawing/2014/main" id="{F8563C2F-15C0-DAA7-D8FA-EF9FD598D4D0}"/>
              </a:ext>
            </a:extLst>
          </p:cNvPr>
          <p:cNvSpPr>
            <a:spLocks noGrp="1"/>
          </p:cNvSpPr>
          <p:nvPr>
            <p:ph idx="13"/>
          </p:nvPr>
        </p:nvSpPr>
        <p:spPr/>
        <p:txBody>
          <a:bodyPr/>
          <a:lstStyle/>
          <a:p>
            <a:endParaRPr lang="nl-BE" dirty="0"/>
          </a:p>
        </p:txBody>
      </p:sp>
    </p:spTree>
    <p:extLst>
      <p:ext uri="{BB962C8B-B14F-4D97-AF65-F5344CB8AC3E}">
        <p14:creationId xmlns:p14="http://schemas.microsoft.com/office/powerpoint/2010/main" val="367084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11261-988A-4E0A-54DA-B60B8F9E7122}"/>
            </a:ext>
          </a:extLst>
        </p:cNvPr>
        <p:cNvGrpSpPr/>
        <p:nvPr/>
      </p:nvGrpSpPr>
      <p:grpSpPr>
        <a:xfrm>
          <a:off x="0" y="0"/>
          <a:ext cx="0" cy="0"/>
          <a:chOff x="0" y="0"/>
          <a:chExt cx="0" cy="0"/>
        </a:xfrm>
      </p:grpSpPr>
      <p:pic>
        <p:nvPicPr>
          <p:cNvPr id="3" name="Afbeelding 2">
            <a:extLst>
              <a:ext uri="{FF2B5EF4-FFF2-40B4-BE49-F238E27FC236}">
                <a16:creationId xmlns:a16="http://schemas.microsoft.com/office/drawing/2014/main" id="{8725C6AC-1698-7A0D-B815-327CD3EB7CE9}"/>
              </a:ext>
            </a:extLst>
          </p:cNvPr>
          <p:cNvPicPr>
            <a:picLocks noChangeAspect="1"/>
          </p:cNvPicPr>
          <p:nvPr/>
        </p:nvPicPr>
        <p:blipFill>
          <a:blip r:embed="rId3"/>
          <a:stretch>
            <a:fillRect/>
          </a:stretch>
        </p:blipFill>
        <p:spPr>
          <a:xfrm>
            <a:off x="1179395" y="5708161"/>
            <a:ext cx="15832211" cy="2815522"/>
          </a:xfrm>
          <a:prstGeom prst="rect">
            <a:avLst/>
          </a:prstGeom>
        </p:spPr>
      </p:pic>
      <p:sp>
        <p:nvSpPr>
          <p:cNvPr id="16" name="Rechthoek 15">
            <a:extLst>
              <a:ext uri="{FF2B5EF4-FFF2-40B4-BE49-F238E27FC236}">
                <a16:creationId xmlns:a16="http://schemas.microsoft.com/office/drawing/2014/main" id="{319969A7-E48A-E544-3607-3032DB10501A}"/>
              </a:ext>
            </a:extLst>
          </p:cNvPr>
          <p:cNvSpPr/>
          <p:nvPr/>
        </p:nvSpPr>
        <p:spPr>
          <a:xfrm>
            <a:off x="7500395" y="7406099"/>
            <a:ext cx="4213185" cy="476623"/>
          </a:xfrm>
          <a:prstGeom prst="rect">
            <a:avLst/>
          </a:prstGeom>
          <a:noFill/>
          <a:ln w="38100">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Rechthoek 14">
            <a:extLst>
              <a:ext uri="{FF2B5EF4-FFF2-40B4-BE49-F238E27FC236}">
                <a16:creationId xmlns:a16="http://schemas.microsoft.com/office/drawing/2014/main" id="{A24D04B8-338B-7F2F-14AE-851C0D680F8D}"/>
              </a:ext>
            </a:extLst>
          </p:cNvPr>
          <p:cNvSpPr/>
          <p:nvPr/>
        </p:nvSpPr>
        <p:spPr>
          <a:xfrm>
            <a:off x="2724426" y="7406100"/>
            <a:ext cx="2120160" cy="476623"/>
          </a:xfrm>
          <a:prstGeom prst="rect">
            <a:avLst/>
          </a:prstGeom>
          <a:noFill/>
          <a:ln w="38100">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Tekstvak 9">
            <a:extLst>
              <a:ext uri="{FF2B5EF4-FFF2-40B4-BE49-F238E27FC236}">
                <a16:creationId xmlns:a16="http://schemas.microsoft.com/office/drawing/2014/main" id="{4656ECB4-84F1-5FFC-AAFC-BFE6F06662DE}"/>
              </a:ext>
            </a:extLst>
          </p:cNvPr>
          <p:cNvSpPr txBox="1"/>
          <p:nvPr/>
        </p:nvSpPr>
        <p:spPr>
          <a:xfrm>
            <a:off x="4844586" y="5979553"/>
            <a:ext cx="2594704" cy="2395126"/>
          </a:xfrm>
          <a:prstGeom prst="rect">
            <a:avLst/>
          </a:prstGeom>
          <a:noFill/>
          <a:ln w="57150">
            <a:solidFill>
              <a:srgbClr val="C00000"/>
            </a:solidFill>
          </a:ln>
        </p:spPr>
        <p:txBody>
          <a:bodyPr wrap="square" rtlCol="0">
            <a:spAutoFit/>
          </a:bodyPr>
          <a:lstStyle/>
          <a:p>
            <a:pPr>
              <a:lnSpc>
                <a:spcPct val="120000"/>
              </a:lnSpc>
            </a:pPr>
            <a:endParaRPr lang="nl-BE" sz="2800" dirty="0">
              <a:solidFill>
                <a:srgbClr val="003366"/>
              </a:solidFill>
              <a:latin typeface="Verdana" panose="020B0604030504040204" pitchFamily="34" charset="0"/>
              <a:ea typeface="Verdana" panose="020B0604030504040204" pitchFamily="34" charset="0"/>
            </a:endParaRPr>
          </a:p>
        </p:txBody>
      </p:sp>
      <p:pic>
        <p:nvPicPr>
          <p:cNvPr id="8" name="Afbeelding 7">
            <a:extLst>
              <a:ext uri="{FF2B5EF4-FFF2-40B4-BE49-F238E27FC236}">
                <a16:creationId xmlns:a16="http://schemas.microsoft.com/office/drawing/2014/main" id="{845BAA40-8511-DA6E-3743-5DBEEF7E1A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3449" y="3021277"/>
            <a:ext cx="5824900" cy="2815522"/>
          </a:xfrm>
          <a:prstGeom prst="rect">
            <a:avLst/>
          </a:prstGeom>
        </p:spPr>
      </p:pic>
      <p:sp>
        <p:nvSpPr>
          <p:cNvPr id="5" name="Titel 4">
            <a:extLst>
              <a:ext uri="{FF2B5EF4-FFF2-40B4-BE49-F238E27FC236}">
                <a16:creationId xmlns:a16="http://schemas.microsoft.com/office/drawing/2014/main" id="{BAC63A80-FC34-43D5-E0DE-5AA4F9B0AFDE}"/>
              </a:ext>
            </a:extLst>
          </p:cNvPr>
          <p:cNvSpPr>
            <a:spLocks noGrp="1"/>
          </p:cNvSpPr>
          <p:nvPr>
            <p:ph type="title"/>
          </p:nvPr>
        </p:nvSpPr>
        <p:spPr/>
        <p:txBody>
          <a:bodyPr/>
          <a:lstStyle/>
          <a:p>
            <a:r>
              <a:rPr lang="nl-BE" dirty="0"/>
              <a:t>Onafhankelijke t-toets</a:t>
            </a:r>
          </a:p>
        </p:txBody>
      </p:sp>
      <p:sp>
        <p:nvSpPr>
          <p:cNvPr id="6" name="Tijdelijke aanduiding voor inhoud 5">
            <a:extLst>
              <a:ext uri="{FF2B5EF4-FFF2-40B4-BE49-F238E27FC236}">
                <a16:creationId xmlns:a16="http://schemas.microsoft.com/office/drawing/2014/main" id="{38DB31AE-8776-49CB-3527-6449688043BD}"/>
              </a:ext>
            </a:extLst>
          </p:cNvPr>
          <p:cNvSpPr>
            <a:spLocks noGrp="1"/>
          </p:cNvSpPr>
          <p:nvPr>
            <p:ph idx="1"/>
          </p:nvPr>
        </p:nvSpPr>
        <p:spPr>
          <a:xfrm>
            <a:off x="327069" y="1816273"/>
            <a:ext cx="16858641" cy="7164888"/>
          </a:xfrm>
        </p:spPr>
        <p:txBody>
          <a:bodyPr>
            <a:normAutofit/>
          </a:bodyPr>
          <a:lstStyle/>
          <a:p>
            <a:r>
              <a:rPr lang="nl-BE" b="1" dirty="0"/>
              <a:t>Onafhankelijke t-toets in SPSS</a:t>
            </a:r>
          </a:p>
          <a:p>
            <a:pPr lvl="1"/>
            <a:r>
              <a:rPr lang="nl-BE" b="1" i="1" dirty="0">
                <a:solidFill>
                  <a:srgbClr val="002060"/>
                </a:solidFill>
              </a:rPr>
              <a:t>Syntax </a:t>
            </a:r>
            <a:r>
              <a:rPr lang="nl-BE" b="1" dirty="0">
                <a:solidFill>
                  <a:srgbClr val="002060"/>
                </a:solidFill>
              </a:rPr>
              <a:t>en output</a:t>
            </a:r>
            <a:r>
              <a:rPr lang="nl-BE" b="1" dirty="0"/>
              <a:t>:</a:t>
            </a:r>
            <a:endParaRPr lang="nl-BE" dirty="0"/>
          </a:p>
        </p:txBody>
      </p:sp>
      <p:sp>
        <p:nvSpPr>
          <p:cNvPr id="43" name="Tijdelijke aanduiding voor dianummer 3">
            <a:extLst>
              <a:ext uri="{FF2B5EF4-FFF2-40B4-BE49-F238E27FC236}">
                <a16:creationId xmlns:a16="http://schemas.microsoft.com/office/drawing/2014/main" id="{F4E5553D-1DEA-D941-EBE7-B6DDDEBFC32C}"/>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52</a:t>
            </a:fld>
            <a:endParaRPr lang="en-GB" noProof="0" dirty="0"/>
          </a:p>
        </p:txBody>
      </p:sp>
      <p:pic>
        <p:nvPicPr>
          <p:cNvPr id="2" name="Afbeelding 1">
            <a:extLst>
              <a:ext uri="{FF2B5EF4-FFF2-40B4-BE49-F238E27FC236}">
                <a16:creationId xmlns:a16="http://schemas.microsoft.com/office/drawing/2014/main" id="{696A0546-9954-7A15-591D-65E8ABB56F17}"/>
              </a:ext>
            </a:extLst>
          </p:cNvPr>
          <p:cNvPicPr>
            <a:picLocks noChangeAspect="1"/>
          </p:cNvPicPr>
          <p:nvPr/>
        </p:nvPicPr>
        <p:blipFill>
          <a:blip r:embed="rId5"/>
          <a:stretch>
            <a:fillRect/>
          </a:stretch>
        </p:blipFill>
        <p:spPr>
          <a:xfrm>
            <a:off x="8373469" y="1748118"/>
            <a:ext cx="7777121" cy="1744401"/>
          </a:xfrm>
          <a:prstGeom prst="rect">
            <a:avLst/>
          </a:prstGeom>
        </p:spPr>
      </p:pic>
      <p:sp>
        <p:nvSpPr>
          <p:cNvPr id="9" name="Tekstvak 8">
            <a:extLst>
              <a:ext uri="{FF2B5EF4-FFF2-40B4-BE49-F238E27FC236}">
                <a16:creationId xmlns:a16="http://schemas.microsoft.com/office/drawing/2014/main" id="{BAA8424A-2A31-0917-3678-75057212325F}"/>
              </a:ext>
            </a:extLst>
          </p:cNvPr>
          <p:cNvSpPr txBox="1"/>
          <p:nvPr/>
        </p:nvSpPr>
        <p:spPr>
          <a:xfrm>
            <a:off x="12262029" y="2767469"/>
            <a:ext cx="1014133" cy="582296"/>
          </a:xfrm>
          <a:prstGeom prst="rect">
            <a:avLst/>
          </a:prstGeom>
          <a:noFill/>
          <a:ln w="57150">
            <a:solidFill>
              <a:srgbClr val="C00000"/>
            </a:solidFill>
          </a:ln>
        </p:spPr>
        <p:txBody>
          <a:bodyPr wrap="square" rtlCol="0">
            <a:spAutoFit/>
          </a:bodyPr>
          <a:lstStyle/>
          <a:p>
            <a:pPr>
              <a:lnSpc>
                <a:spcPct val="120000"/>
              </a:lnSpc>
            </a:pPr>
            <a:endParaRPr lang="nl-BE" sz="2800" dirty="0">
              <a:solidFill>
                <a:srgbClr val="003366"/>
              </a:solidFill>
              <a:latin typeface="Verdana" panose="020B0604030504040204" pitchFamily="34" charset="0"/>
              <a:ea typeface="Verdana" panose="020B0604030504040204" pitchFamily="34" charset="0"/>
            </a:endParaRPr>
          </a:p>
        </p:txBody>
      </p:sp>
      <p:pic>
        <p:nvPicPr>
          <p:cNvPr id="4" name="Afbeelding 3">
            <a:extLst>
              <a:ext uri="{FF2B5EF4-FFF2-40B4-BE49-F238E27FC236}">
                <a16:creationId xmlns:a16="http://schemas.microsoft.com/office/drawing/2014/main" id="{A01BCC75-0804-88CE-EF6E-3AB1D6D276A1}"/>
              </a:ext>
            </a:extLst>
          </p:cNvPr>
          <p:cNvPicPr>
            <a:picLocks noChangeAspect="1"/>
          </p:cNvPicPr>
          <p:nvPr/>
        </p:nvPicPr>
        <p:blipFill rotWithShape="1">
          <a:blip r:embed="rId6"/>
          <a:srcRect b="31743"/>
          <a:stretch/>
        </p:blipFill>
        <p:spPr>
          <a:xfrm>
            <a:off x="8373469" y="3562309"/>
            <a:ext cx="7943988" cy="2003098"/>
          </a:xfrm>
          <a:prstGeom prst="rect">
            <a:avLst/>
          </a:prstGeom>
        </p:spPr>
      </p:pic>
      <p:sp>
        <p:nvSpPr>
          <p:cNvPr id="17" name="Ovaal 16">
            <a:extLst>
              <a:ext uri="{FF2B5EF4-FFF2-40B4-BE49-F238E27FC236}">
                <a16:creationId xmlns:a16="http://schemas.microsoft.com/office/drawing/2014/main" id="{605A0FA6-AAF8-B6B0-7F18-F19BD44AFB07}"/>
              </a:ext>
            </a:extLst>
          </p:cNvPr>
          <p:cNvSpPr/>
          <p:nvPr/>
        </p:nvSpPr>
        <p:spPr>
          <a:xfrm>
            <a:off x="10460433" y="7092443"/>
            <a:ext cx="1253147" cy="313656"/>
          </a:xfrm>
          <a:prstGeom prst="ellipse">
            <a:avLst/>
          </a:prstGeom>
          <a:noFill/>
          <a:ln w="31750">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Tijdelijke aanduiding voor inhoud 10">
            <a:extLst>
              <a:ext uri="{FF2B5EF4-FFF2-40B4-BE49-F238E27FC236}">
                <a16:creationId xmlns:a16="http://schemas.microsoft.com/office/drawing/2014/main" id="{3A657E85-175B-40B2-3BF8-699E9E168E09}"/>
              </a:ext>
            </a:extLst>
          </p:cNvPr>
          <p:cNvSpPr>
            <a:spLocks noGrp="1"/>
          </p:cNvSpPr>
          <p:nvPr>
            <p:ph idx="13"/>
          </p:nvPr>
        </p:nvSpPr>
        <p:spPr/>
        <p:txBody>
          <a:bodyPr/>
          <a:lstStyle/>
          <a:p>
            <a:endParaRPr lang="nl-BE" dirty="0"/>
          </a:p>
        </p:txBody>
      </p:sp>
    </p:spTree>
    <p:extLst>
      <p:ext uri="{BB962C8B-B14F-4D97-AF65-F5344CB8AC3E}">
        <p14:creationId xmlns:p14="http://schemas.microsoft.com/office/powerpoint/2010/main" val="17620894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43E7F-0FC4-2B94-C02A-958A3F5A3597}"/>
            </a:ext>
          </a:extLst>
        </p:cNvPr>
        <p:cNvGrpSpPr/>
        <p:nvPr/>
      </p:nvGrpSpPr>
      <p:grpSpPr>
        <a:xfrm>
          <a:off x="0" y="0"/>
          <a:ext cx="0" cy="0"/>
          <a:chOff x="0" y="0"/>
          <a:chExt cx="0" cy="0"/>
        </a:xfrm>
      </p:grpSpPr>
      <p:pic>
        <p:nvPicPr>
          <p:cNvPr id="3" name="Afbeelding 2">
            <a:extLst>
              <a:ext uri="{FF2B5EF4-FFF2-40B4-BE49-F238E27FC236}">
                <a16:creationId xmlns:a16="http://schemas.microsoft.com/office/drawing/2014/main" id="{563546BE-A230-6BDE-9864-DAF40683126B}"/>
              </a:ext>
            </a:extLst>
          </p:cNvPr>
          <p:cNvPicPr>
            <a:picLocks noChangeAspect="1"/>
          </p:cNvPicPr>
          <p:nvPr/>
        </p:nvPicPr>
        <p:blipFill>
          <a:blip r:embed="rId3"/>
          <a:stretch>
            <a:fillRect/>
          </a:stretch>
        </p:blipFill>
        <p:spPr>
          <a:xfrm>
            <a:off x="1179395" y="5708161"/>
            <a:ext cx="15832211" cy="2815522"/>
          </a:xfrm>
          <a:prstGeom prst="rect">
            <a:avLst/>
          </a:prstGeom>
        </p:spPr>
      </p:pic>
      <p:sp>
        <p:nvSpPr>
          <p:cNvPr id="16" name="Rechthoek 15">
            <a:extLst>
              <a:ext uri="{FF2B5EF4-FFF2-40B4-BE49-F238E27FC236}">
                <a16:creationId xmlns:a16="http://schemas.microsoft.com/office/drawing/2014/main" id="{A534A3E4-86C5-06B6-2A7C-86E6EBDE393E}"/>
              </a:ext>
            </a:extLst>
          </p:cNvPr>
          <p:cNvSpPr/>
          <p:nvPr/>
        </p:nvSpPr>
        <p:spPr>
          <a:xfrm>
            <a:off x="7500395" y="7406099"/>
            <a:ext cx="4213185" cy="476623"/>
          </a:xfrm>
          <a:prstGeom prst="rect">
            <a:avLst/>
          </a:prstGeom>
          <a:noFill/>
          <a:ln w="38100">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Rechthoek 14">
            <a:extLst>
              <a:ext uri="{FF2B5EF4-FFF2-40B4-BE49-F238E27FC236}">
                <a16:creationId xmlns:a16="http://schemas.microsoft.com/office/drawing/2014/main" id="{1969E3B0-1B2C-18B1-1406-C3585976AB98}"/>
              </a:ext>
            </a:extLst>
          </p:cNvPr>
          <p:cNvSpPr/>
          <p:nvPr/>
        </p:nvSpPr>
        <p:spPr>
          <a:xfrm>
            <a:off x="2724426" y="7406100"/>
            <a:ext cx="2120160" cy="476623"/>
          </a:xfrm>
          <a:prstGeom prst="rect">
            <a:avLst/>
          </a:prstGeom>
          <a:noFill/>
          <a:ln w="38100">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Tekstvak 9">
            <a:extLst>
              <a:ext uri="{FF2B5EF4-FFF2-40B4-BE49-F238E27FC236}">
                <a16:creationId xmlns:a16="http://schemas.microsoft.com/office/drawing/2014/main" id="{C49AD0DB-5077-6D2C-A9A7-F8D012550ADC}"/>
              </a:ext>
            </a:extLst>
          </p:cNvPr>
          <p:cNvSpPr txBox="1"/>
          <p:nvPr/>
        </p:nvSpPr>
        <p:spPr>
          <a:xfrm>
            <a:off x="4844586" y="5979553"/>
            <a:ext cx="2594704" cy="2395126"/>
          </a:xfrm>
          <a:prstGeom prst="rect">
            <a:avLst/>
          </a:prstGeom>
          <a:noFill/>
          <a:ln w="57150">
            <a:solidFill>
              <a:srgbClr val="C00000"/>
            </a:solidFill>
          </a:ln>
        </p:spPr>
        <p:txBody>
          <a:bodyPr wrap="square" rtlCol="0">
            <a:spAutoFit/>
          </a:bodyPr>
          <a:lstStyle/>
          <a:p>
            <a:pPr>
              <a:lnSpc>
                <a:spcPct val="120000"/>
              </a:lnSpc>
            </a:pPr>
            <a:endParaRPr lang="nl-BE" sz="2800" dirty="0">
              <a:solidFill>
                <a:srgbClr val="003366"/>
              </a:solidFill>
              <a:latin typeface="Verdana" panose="020B0604030504040204" pitchFamily="34" charset="0"/>
              <a:ea typeface="Verdana" panose="020B0604030504040204" pitchFamily="34" charset="0"/>
            </a:endParaRPr>
          </a:p>
        </p:txBody>
      </p:sp>
      <p:pic>
        <p:nvPicPr>
          <p:cNvPr id="8" name="Afbeelding 7">
            <a:extLst>
              <a:ext uri="{FF2B5EF4-FFF2-40B4-BE49-F238E27FC236}">
                <a16:creationId xmlns:a16="http://schemas.microsoft.com/office/drawing/2014/main" id="{387E755B-1CFC-64AE-79E3-C1CACA55F6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3449" y="3021277"/>
            <a:ext cx="5824900" cy="2815522"/>
          </a:xfrm>
          <a:prstGeom prst="rect">
            <a:avLst/>
          </a:prstGeom>
        </p:spPr>
      </p:pic>
      <p:sp>
        <p:nvSpPr>
          <p:cNvPr id="5" name="Titel 4">
            <a:extLst>
              <a:ext uri="{FF2B5EF4-FFF2-40B4-BE49-F238E27FC236}">
                <a16:creationId xmlns:a16="http://schemas.microsoft.com/office/drawing/2014/main" id="{92AB4F8A-0DD9-7228-A892-0DEAA381D8BA}"/>
              </a:ext>
            </a:extLst>
          </p:cNvPr>
          <p:cNvSpPr>
            <a:spLocks noGrp="1"/>
          </p:cNvSpPr>
          <p:nvPr>
            <p:ph type="title"/>
          </p:nvPr>
        </p:nvSpPr>
        <p:spPr/>
        <p:txBody>
          <a:bodyPr/>
          <a:lstStyle/>
          <a:p>
            <a:r>
              <a:rPr lang="nl-BE" dirty="0"/>
              <a:t>Onafhankelijke t-toets</a:t>
            </a:r>
          </a:p>
        </p:txBody>
      </p:sp>
      <p:sp>
        <p:nvSpPr>
          <p:cNvPr id="6" name="Tijdelijke aanduiding voor inhoud 5">
            <a:extLst>
              <a:ext uri="{FF2B5EF4-FFF2-40B4-BE49-F238E27FC236}">
                <a16:creationId xmlns:a16="http://schemas.microsoft.com/office/drawing/2014/main" id="{FCF7CDD3-E6D3-7685-4C7D-96AE841BAA69}"/>
              </a:ext>
            </a:extLst>
          </p:cNvPr>
          <p:cNvSpPr>
            <a:spLocks noGrp="1"/>
          </p:cNvSpPr>
          <p:nvPr>
            <p:ph idx="1"/>
          </p:nvPr>
        </p:nvSpPr>
        <p:spPr>
          <a:xfrm>
            <a:off x="327069" y="1816273"/>
            <a:ext cx="16858641" cy="7164888"/>
          </a:xfrm>
        </p:spPr>
        <p:txBody>
          <a:bodyPr>
            <a:normAutofit/>
          </a:bodyPr>
          <a:lstStyle/>
          <a:p>
            <a:r>
              <a:rPr lang="nl-BE" b="1" dirty="0"/>
              <a:t>Onafhankelijke t-toets in SPSS</a:t>
            </a:r>
          </a:p>
          <a:p>
            <a:pPr lvl="1"/>
            <a:r>
              <a:rPr lang="nl-BE" b="1" i="1" dirty="0">
                <a:solidFill>
                  <a:srgbClr val="002060"/>
                </a:solidFill>
              </a:rPr>
              <a:t>Syntax </a:t>
            </a:r>
            <a:r>
              <a:rPr lang="nl-BE" b="1" dirty="0">
                <a:solidFill>
                  <a:srgbClr val="002060"/>
                </a:solidFill>
              </a:rPr>
              <a:t>en output</a:t>
            </a:r>
            <a:r>
              <a:rPr lang="nl-BE" b="1" dirty="0"/>
              <a:t>:</a:t>
            </a:r>
            <a:endParaRPr lang="nl-BE" dirty="0"/>
          </a:p>
        </p:txBody>
      </p:sp>
      <p:sp>
        <p:nvSpPr>
          <p:cNvPr id="43" name="Tijdelijke aanduiding voor dianummer 3">
            <a:extLst>
              <a:ext uri="{FF2B5EF4-FFF2-40B4-BE49-F238E27FC236}">
                <a16:creationId xmlns:a16="http://schemas.microsoft.com/office/drawing/2014/main" id="{4801A090-EA96-E6ED-68FE-FE6FCAFFE29F}"/>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53</a:t>
            </a:fld>
            <a:endParaRPr lang="en-GB" noProof="0" dirty="0"/>
          </a:p>
        </p:txBody>
      </p:sp>
      <p:pic>
        <p:nvPicPr>
          <p:cNvPr id="2" name="Afbeelding 1">
            <a:extLst>
              <a:ext uri="{FF2B5EF4-FFF2-40B4-BE49-F238E27FC236}">
                <a16:creationId xmlns:a16="http://schemas.microsoft.com/office/drawing/2014/main" id="{C74DF09A-7B51-F7DC-2201-5E3013869B85}"/>
              </a:ext>
            </a:extLst>
          </p:cNvPr>
          <p:cNvPicPr>
            <a:picLocks noChangeAspect="1"/>
          </p:cNvPicPr>
          <p:nvPr/>
        </p:nvPicPr>
        <p:blipFill>
          <a:blip r:embed="rId5"/>
          <a:stretch>
            <a:fillRect/>
          </a:stretch>
        </p:blipFill>
        <p:spPr>
          <a:xfrm>
            <a:off x="8373469" y="1748118"/>
            <a:ext cx="7777121" cy="1744401"/>
          </a:xfrm>
          <a:prstGeom prst="rect">
            <a:avLst/>
          </a:prstGeom>
        </p:spPr>
      </p:pic>
      <p:sp>
        <p:nvSpPr>
          <p:cNvPr id="9" name="Tekstvak 8">
            <a:extLst>
              <a:ext uri="{FF2B5EF4-FFF2-40B4-BE49-F238E27FC236}">
                <a16:creationId xmlns:a16="http://schemas.microsoft.com/office/drawing/2014/main" id="{E7884466-1788-4576-6C62-11405902D812}"/>
              </a:ext>
            </a:extLst>
          </p:cNvPr>
          <p:cNvSpPr txBox="1"/>
          <p:nvPr/>
        </p:nvSpPr>
        <p:spPr>
          <a:xfrm>
            <a:off x="12262029" y="2767469"/>
            <a:ext cx="1014133" cy="582296"/>
          </a:xfrm>
          <a:prstGeom prst="rect">
            <a:avLst/>
          </a:prstGeom>
          <a:noFill/>
          <a:ln w="57150">
            <a:solidFill>
              <a:srgbClr val="C00000"/>
            </a:solidFill>
          </a:ln>
        </p:spPr>
        <p:txBody>
          <a:bodyPr wrap="square" rtlCol="0">
            <a:spAutoFit/>
          </a:bodyPr>
          <a:lstStyle/>
          <a:p>
            <a:pPr>
              <a:lnSpc>
                <a:spcPct val="120000"/>
              </a:lnSpc>
            </a:pPr>
            <a:endParaRPr lang="nl-BE" sz="2800" dirty="0">
              <a:solidFill>
                <a:srgbClr val="003366"/>
              </a:solidFill>
              <a:latin typeface="Verdana" panose="020B0604030504040204" pitchFamily="34" charset="0"/>
              <a:ea typeface="Verdana" panose="020B0604030504040204" pitchFamily="34" charset="0"/>
            </a:endParaRPr>
          </a:p>
        </p:txBody>
      </p:sp>
      <p:pic>
        <p:nvPicPr>
          <p:cNvPr id="4" name="Afbeelding 3">
            <a:extLst>
              <a:ext uri="{FF2B5EF4-FFF2-40B4-BE49-F238E27FC236}">
                <a16:creationId xmlns:a16="http://schemas.microsoft.com/office/drawing/2014/main" id="{F8392745-7251-3E27-E906-B108A2D8FEA8}"/>
              </a:ext>
            </a:extLst>
          </p:cNvPr>
          <p:cNvPicPr>
            <a:picLocks noChangeAspect="1"/>
          </p:cNvPicPr>
          <p:nvPr/>
        </p:nvPicPr>
        <p:blipFill rotWithShape="1">
          <a:blip r:embed="rId6"/>
          <a:srcRect b="31743"/>
          <a:stretch/>
        </p:blipFill>
        <p:spPr>
          <a:xfrm>
            <a:off x="8373469" y="3562309"/>
            <a:ext cx="7943988" cy="2003098"/>
          </a:xfrm>
          <a:prstGeom prst="rect">
            <a:avLst/>
          </a:prstGeom>
        </p:spPr>
      </p:pic>
      <p:sp>
        <p:nvSpPr>
          <p:cNvPr id="13" name="Rechthoek 12">
            <a:extLst>
              <a:ext uri="{FF2B5EF4-FFF2-40B4-BE49-F238E27FC236}">
                <a16:creationId xmlns:a16="http://schemas.microsoft.com/office/drawing/2014/main" id="{5D37488B-DAF4-E12B-B413-6150BC82F8B5}"/>
              </a:ext>
            </a:extLst>
          </p:cNvPr>
          <p:cNvSpPr/>
          <p:nvPr/>
        </p:nvSpPr>
        <p:spPr>
          <a:xfrm>
            <a:off x="9933524" y="4579949"/>
            <a:ext cx="1594861" cy="29685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hthoek 13">
            <a:extLst>
              <a:ext uri="{FF2B5EF4-FFF2-40B4-BE49-F238E27FC236}">
                <a16:creationId xmlns:a16="http://schemas.microsoft.com/office/drawing/2014/main" id="{5BBE0A5B-F7AB-E3AA-9299-D728145E249B}"/>
              </a:ext>
            </a:extLst>
          </p:cNvPr>
          <p:cNvSpPr/>
          <p:nvPr/>
        </p:nvSpPr>
        <p:spPr>
          <a:xfrm>
            <a:off x="12813175" y="4558072"/>
            <a:ext cx="1345191" cy="29685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Ovaal 16">
            <a:extLst>
              <a:ext uri="{FF2B5EF4-FFF2-40B4-BE49-F238E27FC236}">
                <a16:creationId xmlns:a16="http://schemas.microsoft.com/office/drawing/2014/main" id="{6945B2AB-3091-86C9-4F6F-C3B3E811EE3A}"/>
              </a:ext>
            </a:extLst>
          </p:cNvPr>
          <p:cNvSpPr/>
          <p:nvPr/>
        </p:nvSpPr>
        <p:spPr>
          <a:xfrm>
            <a:off x="10460433" y="7092443"/>
            <a:ext cx="1253147" cy="313656"/>
          </a:xfrm>
          <a:prstGeom prst="ellipse">
            <a:avLst/>
          </a:prstGeom>
          <a:noFill/>
          <a:ln w="31750">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Tijdelijke aanduiding voor inhoud 26">
            <a:extLst>
              <a:ext uri="{FF2B5EF4-FFF2-40B4-BE49-F238E27FC236}">
                <a16:creationId xmlns:a16="http://schemas.microsoft.com/office/drawing/2014/main" id="{913E4FC6-2D19-E4B1-A8BA-256282C1BF74}"/>
              </a:ext>
            </a:extLst>
          </p:cNvPr>
          <p:cNvSpPr txBox="1">
            <a:spLocks/>
          </p:cNvSpPr>
          <p:nvPr/>
        </p:nvSpPr>
        <p:spPr>
          <a:xfrm>
            <a:off x="2331720" y="8625934"/>
            <a:ext cx="14393697" cy="1098437"/>
          </a:xfrm>
          <a:prstGeom prst="rect">
            <a:avLst/>
          </a:prstGeom>
        </p:spPr>
        <p:txBody>
          <a:bodyPr vert="horz" lIns="91440" tIns="45720" rIns="91440" bIns="45720" rtlCol="0">
            <a:normAutofit fontScale="70000" lnSpcReduction="20000"/>
          </a:bodyPr>
          <a:lstStyle>
            <a:lvl1pPr marL="86400" indent="0" algn="l" defTabSz="457200" rtl="0" eaLnBrk="1" latinLnBrk="0" hangingPunct="1">
              <a:lnSpc>
                <a:spcPct val="120000"/>
              </a:lnSpc>
              <a:spcBef>
                <a:spcPts val="0"/>
              </a:spcBef>
              <a:buFont typeface="Wingdings" panose="05000000000000000000" pitchFamily="2" charset="2"/>
              <a:buNone/>
              <a:defRPr sz="1800" kern="12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1170000" indent="-450000" algn="l" defTabSz="457200" rtl="0" eaLnBrk="1" latinLnBrk="0" hangingPunct="1">
              <a:lnSpc>
                <a:spcPct val="120000"/>
              </a:lnSpc>
              <a:spcBef>
                <a:spcPts val="0"/>
              </a:spcBef>
              <a:buFont typeface="Wingdings" panose="05000000000000000000" pitchFamily="2" charset="2"/>
              <a:buChar char="Ø"/>
              <a:tabLst/>
              <a:defRPr sz="2400" kern="12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756800" indent="-450000" algn="l" defTabSz="457200" rtl="0" eaLnBrk="1" latinLnBrk="0" hangingPunct="1">
              <a:lnSpc>
                <a:spcPct val="120000"/>
              </a:lnSpc>
              <a:spcBef>
                <a:spcPts val="0"/>
              </a:spcBef>
              <a:buFont typeface="Wingdings" panose="05000000000000000000" pitchFamily="2" charset="2"/>
              <a:buChar char="Ø"/>
              <a:defRPr sz="2400" kern="12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2329200" indent="-550800" algn="l" defTabSz="457200" rtl="0" eaLnBrk="1" latinLnBrk="0" hangingPunct="1">
              <a:lnSpc>
                <a:spcPct val="120000"/>
              </a:lnSpc>
              <a:spcBef>
                <a:spcPts val="0"/>
              </a:spcBef>
              <a:buFont typeface="Wingdings" panose="05000000000000000000" pitchFamily="2" charset="2"/>
              <a:buChar char="Ø"/>
              <a:defRPr sz="2400" kern="12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962800" indent="-442800" algn="l" defTabSz="457200" rtl="0" eaLnBrk="1" latinLnBrk="0" hangingPunct="1">
              <a:lnSpc>
                <a:spcPct val="120000"/>
              </a:lnSpc>
              <a:spcBef>
                <a:spcPts val="0"/>
              </a:spcBef>
              <a:buFont typeface="Wingdings" panose="05000000000000000000" pitchFamily="2" charset="2"/>
              <a:buChar char="Ø"/>
              <a:defRPr sz="2400" kern="1200">
                <a:solidFill>
                  <a:srgbClr val="003366"/>
                </a:solidFill>
                <a:latin typeface="Verdana" panose="020B0604030504040204" pitchFamily="34" charset="0"/>
                <a:ea typeface="Verdana" panose="020B0604030504040204" pitchFamily="34" charset="0"/>
                <a:cs typeface="Verdana" panose="020B0604030504040204" pitchFamily="34" charset="0"/>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r>
              <a:rPr lang="nl-BE" b="1" dirty="0"/>
              <a:t>		</a:t>
            </a:r>
            <a:r>
              <a:rPr lang="nl-BE" sz="3000" b="1" dirty="0"/>
              <a:t>		</a:t>
            </a:r>
            <a:r>
              <a:rPr lang="nl-BE" sz="3000" b="1" dirty="0" err="1">
                <a:solidFill>
                  <a:srgbClr val="C00000"/>
                </a:solidFill>
              </a:rPr>
              <a:t>Levene</a:t>
            </a:r>
            <a:r>
              <a:rPr lang="nl-BE" sz="3000" b="1" dirty="0">
                <a:solidFill>
                  <a:srgbClr val="C00000"/>
                </a:solidFill>
              </a:rPr>
              <a:t> toets: </a:t>
            </a:r>
            <a:r>
              <a:rPr lang="nl-BE" sz="3000" dirty="0">
                <a:solidFill>
                  <a:srgbClr val="C00000"/>
                </a:solidFill>
              </a:rPr>
              <a:t>p = .093 &gt; .05</a:t>
            </a:r>
          </a:p>
          <a:p>
            <a:pPr marL="2614950" lvl="3" indent="-285750"/>
            <a:r>
              <a:rPr lang="nl-BE" sz="3000" b="1" dirty="0">
                <a:solidFill>
                  <a:srgbClr val="C00000"/>
                </a:solidFill>
              </a:rPr>
              <a:t>H</a:t>
            </a:r>
            <a:r>
              <a:rPr lang="nl-BE" sz="3000" b="1" baseline="-25000" dirty="0">
                <a:solidFill>
                  <a:srgbClr val="C00000"/>
                </a:solidFill>
              </a:rPr>
              <a:t>0</a:t>
            </a:r>
            <a:r>
              <a:rPr lang="nl-BE" sz="3000" b="1" dirty="0">
                <a:solidFill>
                  <a:srgbClr val="C00000"/>
                </a:solidFill>
              </a:rPr>
              <a:t> aanvaard: </a:t>
            </a:r>
            <a:r>
              <a:rPr lang="nl-BE" sz="3000" dirty="0">
                <a:solidFill>
                  <a:srgbClr val="C00000"/>
                </a:solidFill>
              </a:rPr>
              <a:t>beide groepen hebben gelijke varianties (</a:t>
            </a:r>
            <a:r>
              <a:rPr lang="nl-BE" sz="3000" b="1" dirty="0">
                <a:solidFill>
                  <a:srgbClr val="C00000"/>
                </a:solidFill>
              </a:rPr>
              <a:t>assumptie 5 voldaan</a:t>
            </a:r>
            <a:r>
              <a:rPr lang="nl-BE" sz="3000" dirty="0">
                <a:solidFill>
                  <a:srgbClr val="C00000"/>
                </a:solidFill>
              </a:rPr>
              <a:t>)</a:t>
            </a:r>
          </a:p>
          <a:p>
            <a:pPr marL="2614950" lvl="3" indent="-285750"/>
            <a:r>
              <a:rPr lang="nl-BE" sz="3000" dirty="0">
                <a:solidFill>
                  <a:srgbClr val="C00000"/>
                </a:solidFill>
              </a:rPr>
              <a:t>Resultaten t-toets op </a:t>
            </a:r>
            <a:r>
              <a:rPr lang="nl-BE" sz="3000" b="1" i="1" dirty="0" err="1">
                <a:solidFill>
                  <a:srgbClr val="C00000"/>
                </a:solidFill>
              </a:rPr>
              <a:t>Equal</a:t>
            </a:r>
            <a:r>
              <a:rPr lang="nl-BE" sz="3000" b="1" i="1" dirty="0">
                <a:solidFill>
                  <a:srgbClr val="C00000"/>
                </a:solidFill>
              </a:rPr>
              <a:t> </a:t>
            </a:r>
            <a:r>
              <a:rPr lang="nl-BE" sz="3000" b="1" i="1" dirty="0" err="1">
                <a:solidFill>
                  <a:srgbClr val="C00000"/>
                </a:solidFill>
              </a:rPr>
              <a:t>variances</a:t>
            </a:r>
            <a:r>
              <a:rPr lang="nl-BE" sz="3000" b="1" i="1" dirty="0">
                <a:solidFill>
                  <a:srgbClr val="C00000"/>
                </a:solidFill>
              </a:rPr>
              <a:t> </a:t>
            </a:r>
            <a:r>
              <a:rPr lang="nl-BE" sz="3000" b="1" i="1" dirty="0" err="1">
                <a:solidFill>
                  <a:srgbClr val="C00000"/>
                </a:solidFill>
              </a:rPr>
              <a:t>assumed</a:t>
            </a:r>
            <a:r>
              <a:rPr lang="nl-BE" sz="3000" b="1" i="1" dirty="0">
                <a:solidFill>
                  <a:srgbClr val="C00000"/>
                </a:solidFill>
              </a:rPr>
              <a:t> </a:t>
            </a:r>
            <a:r>
              <a:rPr lang="nl-BE" sz="3000" b="1" dirty="0">
                <a:solidFill>
                  <a:srgbClr val="C00000"/>
                </a:solidFill>
              </a:rPr>
              <a:t>rij </a:t>
            </a:r>
            <a:r>
              <a:rPr lang="nl-BE" sz="3000" dirty="0">
                <a:solidFill>
                  <a:srgbClr val="C00000"/>
                </a:solidFill>
              </a:rPr>
              <a:t>interpreteren</a:t>
            </a:r>
          </a:p>
        </p:txBody>
      </p:sp>
    </p:spTree>
    <p:extLst>
      <p:ext uri="{BB962C8B-B14F-4D97-AF65-F5344CB8AC3E}">
        <p14:creationId xmlns:p14="http://schemas.microsoft.com/office/powerpoint/2010/main" val="16342629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Onafhankelijke t-toets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Stap 6. </a:t>
            </a:r>
            <a:r>
              <a:rPr lang="nl-BE" dirty="0"/>
              <a:t>Conclusie en rapportering</a:t>
            </a:r>
          </a:p>
          <a:p>
            <a:pPr lvl="1"/>
            <a:r>
              <a:rPr lang="nl-BE" dirty="0"/>
              <a:t>In tekst:</a:t>
            </a:r>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54</a:t>
            </a:fld>
            <a:endParaRPr lang="en-GB" noProof="0" dirty="0"/>
          </a:p>
        </p:txBody>
      </p:sp>
      <p:pic>
        <p:nvPicPr>
          <p:cNvPr id="8" name="Tijdelijke aanduiding voor inhoud 7">
            <a:extLst>
              <a:ext uri="{FF2B5EF4-FFF2-40B4-BE49-F238E27FC236}">
                <a16:creationId xmlns:a16="http://schemas.microsoft.com/office/drawing/2014/main" id="{5FAB294E-C5A8-462A-8C06-1D2C07D57C84}"/>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6641432" y="6149893"/>
            <a:ext cx="3359780" cy="3359780"/>
          </a:xfrm>
        </p:spPr>
      </p:pic>
      <p:pic>
        <p:nvPicPr>
          <p:cNvPr id="4" name="Afbeelding 3">
            <a:extLst>
              <a:ext uri="{FF2B5EF4-FFF2-40B4-BE49-F238E27FC236}">
                <a16:creationId xmlns:a16="http://schemas.microsoft.com/office/drawing/2014/main" id="{4C3B917B-85AA-4C5B-B54A-664AF755B0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221" y="3721849"/>
            <a:ext cx="15825609" cy="2458919"/>
          </a:xfrm>
          <a:prstGeom prst="rect">
            <a:avLst/>
          </a:prstGeom>
        </p:spPr>
      </p:pic>
      <p:pic>
        <p:nvPicPr>
          <p:cNvPr id="7" name="Afbeelding 6">
            <a:extLst>
              <a:ext uri="{FF2B5EF4-FFF2-40B4-BE49-F238E27FC236}">
                <a16:creationId xmlns:a16="http://schemas.microsoft.com/office/drawing/2014/main" id="{A3034543-D310-4F3A-84BC-C6D5989DFD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9116" y="6319664"/>
            <a:ext cx="6457063" cy="3020239"/>
          </a:xfrm>
          <a:prstGeom prst="rect">
            <a:avLst/>
          </a:prstGeom>
        </p:spPr>
      </p:pic>
      <p:pic>
        <p:nvPicPr>
          <p:cNvPr id="2" name="Afbeelding 1">
            <a:extLst>
              <a:ext uri="{FF2B5EF4-FFF2-40B4-BE49-F238E27FC236}">
                <a16:creationId xmlns:a16="http://schemas.microsoft.com/office/drawing/2014/main" id="{BBD71A5F-D043-8032-ED37-287EF6B50820}"/>
              </a:ext>
            </a:extLst>
          </p:cNvPr>
          <p:cNvPicPr>
            <a:picLocks noChangeAspect="1"/>
          </p:cNvPicPr>
          <p:nvPr/>
        </p:nvPicPr>
        <p:blipFill>
          <a:blip r:embed="rId5"/>
          <a:stretch>
            <a:fillRect/>
          </a:stretch>
        </p:blipFill>
        <p:spPr>
          <a:xfrm>
            <a:off x="8082333" y="1286468"/>
            <a:ext cx="7943776" cy="2005758"/>
          </a:xfrm>
          <a:prstGeom prst="rect">
            <a:avLst/>
          </a:prstGeom>
        </p:spPr>
      </p:pic>
      <p:sp>
        <p:nvSpPr>
          <p:cNvPr id="3" name="Rechthoek 2">
            <a:extLst>
              <a:ext uri="{FF2B5EF4-FFF2-40B4-BE49-F238E27FC236}">
                <a16:creationId xmlns:a16="http://schemas.microsoft.com/office/drawing/2014/main" id="{AB5D5A85-0B75-B327-C22E-94BF4E7B396D}"/>
              </a:ext>
            </a:extLst>
          </p:cNvPr>
          <p:cNvSpPr/>
          <p:nvPr/>
        </p:nvSpPr>
        <p:spPr>
          <a:xfrm>
            <a:off x="9535951" y="2315355"/>
            <a:ext cx="1594861" cy="29685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extLst>
              <a:ext uri="{FF2B5EF4-FFF2-40B4-BE49-F238E27FC236}">
                <a16:creationId xmlns:a16="http://schemas.microsoft.com/office/drawing/2014/main" id="{08AED4CD-ED48-800D-FF82-612ED63E0E67}"/>
              </a:ext>
            </a:extLst>
          </p:cNvPr>
          <p:cNvSpPr/>
          <p:nvPr/>
        </p:nvSpPr>
        <p:spPr>
          <a:xfrm>
            <a:off x="12351341" y="2289347"/>
            <a:ext cx="1594861" cy="29685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3436985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Tijdelijke aanduiding voor inhoud 6">
            <a:extLst>
              <a:ext uri="{FF2B5EF4-FFF2-40B4-BE49-F238E27FC236}">
                <a16:creationId xmlns:a16="http://schemas.microsoft.com/office/drawing/2014/main" id="{6469111F-592E-451D-BE39-F26600EA34C2}"/>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8184059" y="3232444"/>
            <a:ext cx="9081917" cy="5355461"/>
          </a:xfrm>
        </p:spPr>
      </p:pic>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Onafhankelijke t-toets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813828"/>
          </a:xfrm>
        </p:spPr>
        <p:txBody>
          <a:bodyPr>
            <a:normAutofit/>
          </a:bodyPr>
          <a:lstStyle/>
          <a:p>
            <a:r>
              <a:rPr lang="nl-BE" b="1" dirty="0">
                <a:solidFill>
                  <a:srgbClr val="C00000"/>
                </a:solidFill>
              </a:rPr>
              <a:t>Stap 6. </a:t>
            </a:r>
            <a:r>
              <a:rPr lang="nl-BE" dirty="0">
                <a:solidFill>
                  <a:srgbClr val="C00000"/>
                </a:solidFill>
              </a:rPr>
              <a:t>Conclusie en rapportering</a:t>
            </a:r>
          </a:p>
          <a:p>
            <a:pPr lvl="1"/>
            <a:r>
              <a:rPr lang="nl-BE" dirty="0">
                <a:highlight>
                  <a:srgbClr val="FFFF00"/>
                </a:highlight>
              </a:rPr>
              <a:t>Optioneel: </a:t>
            </a:r>
            <a:r>
              <a:rPr lang="nl-BE" b="1" dirty="0">
                <a:highlight>
                  <a:srgbClr val="FFFF00"/>
                </a:highlight>
              </a:rPr>
              <a:t>Boxplot</a:t>
            </a:r>
          </a:p>
          <a:p>
            <a:pPr lvl="2"/>
            <a:r>
              <a:rPr lang="nl-BE" b="1" dirty="0"/>
              <a:t>Visuele vergelijking van verdeling metrische variabele voor verschillende groepen</a:t>
            </a:r>
          </a:p>
          <a:p>
            <a:pPr lvl="2"/>
            <a:r>
              <a:rPr lang="nl-BE" dirty="0"/>
              <a:t>Zie hoofdstuk 7</a:t>
            </a:r>
          </a:p>
          <a:p>
            <a:pPr lvl="1"/>
            <a:r>
              <a:rPr lang="nl-BE" b="1" i="1" dirty="0">
                <a:solidFill>
                  <a:srgbClr val="002060"/>
                </a:solidFill>
              </a:rPr>
              <a:t>Syntax </a:t>
            </a:r>
            <a:r>
              <a:rPr lang="nl-BE" b="1" dirty="0">
                <a:solidFill>
                  <a:srgbClr val="002060"/>
                </a:solidFill>
              </a:rPr>
              <a:t>en output</a:t>
            </a:r>
            <a:r>
              <a:rPr lang="nl-BE" b="1" dirty="0"/>
              <a:t>:</a:t>
            </a:r>
          </a:p>
          <a:p>
            <a:pPr lvl="2"/>
            <a:endParaRPr lang="nl-BE" b="1" dirty="0"/>
          </a:p>
          <a:p>
            <a:pPr lvl="2"/>
            <a:endParaRPr lang="nl-BE" b="1" dirty="0"/>
          </a:p>
          <a:p>
            <a:pPr lvl="2"/>
            <a:endParaRPr lang="nl-BE" b="1" dirty="0"/>
          </a:p>
          <a:p>
            <a:pPr lvl="2"/>
            <a:endParaRPr lang="nl-BE" b="1" dirty="0"/>
          </a:p>
          <a:p>
            <a:pPr lvl="2"/>
            <a:endParaRPr lang="nl-BE" b="1" dirty="0"/>
          </a:p>
          <a:p>
            <a:pPr lvl="2"/>
            <a:r>
              <a:rPr lang="nl-BE" b="1" dirty="0">
                <a:solidFill>
                  <a:srgbClr val="C00000"/>
                </a:solidFill>
              </a:rPr>
              <a:t>Bevestigt onze resultaten:</a:t>
            </a:r>
          </a:p>
          <a:p>
            <a:pPr lvl="3"/>
            <a:r>
              <a:rPr lang="nl-BE" b="1" dirty="0">
                <a:solidFill>
                  <a:srgbClr val="C00000"/>
                </a:solidFill>
              </a:rPr>
              <a:t>Box voor vrouwen hoger dan mannen: verschil in eenzaamheid</a:t>
            </a:r>
          </a:p>
          <a:p>
            <a:pPr lvl="3"/>
            <a:r>
              <a:rPr lang="nl-BE" b="1" dirty="0">
                <a:solidFill>
                  <a:srgbClr val="C00000"/>
                </a:solidFill>
              </a:rPr>
              <a:t>Beide boxen ongeveer even lang: gelijke varianties</a:t>
            </a:r>
          </a:p>
          <a:p>
            <a:pPr lvl="3"/>
            <a:endParaRPr lang="nl-BE" dirty="0"/>
          </a:p>
          <a:p>
            <a:pPr lvl="3"/>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55</a:t>
            </a:fld>
            <a:endParaRPr lang="en-GB" noProof="0" dirty="0"/>
          </a:p>
        </p:txBody>
      </p:sp>
      <p:pic>
        <p:nvPicPr>
          <p:cNvPr id="2" name="Afbeelding 1">
            <a:extLst>
              <a:ext uri="{FF2B5EF4-FFF2-40B4-BE49-F238E27FC236}">
                <a16:creationId xmlns:a16="http://schemas.microsoft.com/office/drawing/2014/main" id="{C805F58E-2C94-4B16-B2B4-D68ACD7278C6}"/>
              </a:ext>
            </a:extLst>
          </p:cNvPr>
          <p:cNvPicPr>
            <a:picLocks noChangeAspect="1"/>
          </p:cNvPicPr>
          <p:nvPr/>
        </p:nvPicPr>
        <p:blipFill rotWithShape="1">
          <a:blip r:embed="rId3"/>
          <a:srcRect r="2817"/>
          <a:stretch/>
        </p:blipFill>
        <p:spPr>
          <a:xfrm>
            <a:off x="520787" y="5606485"/>
            <a:ext cx="7743537" cy="2007568"/>
          </a:xfrm>
          <a:prstGeom prst="rect">
            <a:avLst/>
          </a:prstGeom>
        </p:spPr>
      </p:pic>
      <p:sp>
        <p:nvSpPr>
          <p:cNvPr id="9" name="Rechthoek 8">
            <a:extLst>
              <a:ext uri="{FF2B5EF4-FFF2-40B4-BE49-F238E27FC236}">
                <a16:creationId xmlns:a16="http://schemas.microsoft.com/office/drawing/2014/main" id="{7B2EB5DD-AA20-485C-AD50-C1DD858C7845}"/>
              </a:ext>
            </a:extLst>
          </p:cNvPr>
          <p:cNvSpPr/>
          <p:nvPr/>
        </p:nvSpPr>
        <p:spPr>
          <a:xfrm>
            <a:off x="5989148" y="5668792"/>
            <a:ext cx="2275176" cy="523663"/>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5911094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Onafhankelijke t-toets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813828"/>
          </a:xfrm>
        </p:spPr>
        <p:txBody>
          <a:bodyPr>
            <a:normAutofit/>
          </a:bodyPr>
          <a:lstStyle/>
          <a:p>
            <a:r>
              <a:rPr lang="nl-BE" b="1" dirty="0"/>
              <a:t>Stap 6. </a:t>
            </a:r>
            <a:r>
              <a:rPr lang="nl-BE" dirty="0"/>
              <a:t>Conclusie en rapportering</a:t>
            </a:r>
          </a:p>
          <a:p>
            <a:pPr lvl="1"/>
            <a:r>
              <a:rPr lang="nl-BE" dirty="0"/>
              <a:t>Optioneel: </a:t>
            </a:r>
            <a:r>
              <a:rPr lang="nl-BE" b="1" dirty="0"/>
              <a:t>Boxplot</a:t>
            </a:r>
          </a:p>
          <a:p>
            <a:pPr lvl="2"/>
            <a:r>
              <a:rPr lang="nl-BE" dirty="0"/>
              <a:t>Volgens APA:</a:t>
            </a:r>
          </a:p>
          <a:p>
            <a:pPr lvl="2"/>
            <a:endParaRPr lang="nl-BE" b="1" dirty="0"/>
          </a:p>
          <a:p>
            <a:pPr lvl="2"/>
            <a:endParaRPr lang="nl-BE" b="1" dirty="0"/>
          </a:p>
          <a:p>
            <a:pPr lvl="2"/>
            <a:endParaRPr lang="nl-BE" b="1" dirty="0"/>
          </a:p>
          <a:p>
            <a:pPr lvl="2"/>
            <a:endParaRPr lang="nl-BE" b="1" dirty="0"/>
          </a:p>
          <a:p>
            <a:pPr lvl="2"/>
            <a:endParaRPr lang="nl-BE" b="1" dirty="0"/>
          </a:p>
          <a:p>
            <a:pPr lvl="3"/>
            <a:endParaRPr lang="nl-BE" dirty="0"/>
          </a:p>
          <a:p>
            <a:pPr lvl="3"/>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56</a:t>
            </a:fld>
            <a:endParaRPr lang="en-GB" noProof="0" dirty="0"/>
          </a:p>
        </p:txBody>
      </p:sp>
      <p:pic>
        <p:nvPicPr>
          <p:cNvPr id="15" name="Afbeelding 14">
            <a:extLst>
              <a:ext uri="{FF2B5EF4-FFF2-40B4-BE49-F238E27FC236}">
                <a16:creationId xmlns:a16="http://schemas.microsoft.com/office/drawing/2014/main" id="{698BA0EF-540B-40AE-88BC-80CA8BB4380E}"/>
              </a:ext>
            </a:extLst>
          </p:cNvPr>
          <p:cNvPicPr>
            <a:picLocks noChangeAspect="1"/>
          </p:cNvPicPr>
          <p:nvPr/>
        </p:nvPicPr>
        <p:blipFill>
          <a:blip r:embed="rId2"/>
          <a:stretch>
            <a:fillRect/>
          </a:stretch>
        </p:blipFill>
        <p:spPr>
          <a:xfrm>
            <a:off x="8005604" y="2052542"/>
            <a:ext cx="7400513" cy="7577559"/>
          </a:xfrm>
          <a:prstGeom prst="rect">
            <a:avLst/>
          </a:prstGeom>
        </p:spPr>
      </p:pic>
    </p:spTree>
    <p:extLst>
      <p:ext uri="{BB962C8B-B14F-4D97-AF65-F5344CB8AC3E}">
        <p14:creationId xmlns:p14="http://schemas.microsoft.com/office/powerpoint/2010/main" val="41723954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33DF8A-3AEA-4492-A052-C870E27D767B}"/>
              </a:ext>
            </a:extLst>
          </p:cNvPr>
          <p:cNvSpPr>
            <a:spLocks noGrp="1"/>
          </p:cNvSpPr>
          <p:nvPr>
            <p:ph type="title"/>
          </p:nvPr>
        </p:nvSpPr>
        <p:spPr/>
        <p:txBody>
          <a:bodyPr/>
          <a:lstStyle/>
          <a:p>
            <a:r>
              <a:rPr lang="nl-BE" dirty="0"/>
              <a:t>Onafhankelijke t-toets</a:t>
            </a:r>
          </a:p>
        </p:txBody>
      </p:sp>
      <p:sp>
        <p:nvSpPr>
          <p:cNvPr id="3" name="Tijdelijke aanduiding voor inhoud 2">
            <a:extLst>
              <a:ext uri="{FF2B5EF4-FFF2-40B4-BE49-F238E27FC236}">
                <a16:creationId xmlns:a16="http://schemas.microsoft.com/office/drawing/2014/main" id="{E743F087-E05B-4205-ACBA-2B1C42BE79FF}"/>
              </a:ext>
            </a:extLst>
          </p:cNvPr>
          <p:cNvSpPr>
            <a:spLocks noGrp="1"/>
          </p:cNvSpPr>
          <p:nvPr>
            <p:ph idx="1"/>
          </p:nvPr>
        </p:nvSpPr>
        <p:spPr/>
        <p:txBody>
          <a:bodyPr/>
          <a:lstStyle/>
          <a:p>
            <a:pPr marL="86400" indent="0">
              <a:buNone/>
            </a:pPr>
            <a:r>
              <a:rPr lang="nl-BE" b="1" dirty="0"/>
              <a:t>Voorbeeld van onafhankelijke t-toets met ongelijke varianties</a:t>
            </a:r>
            <a:r>
              <a:rPr lang="nl-BE" dirty="0"/>
              <a:t>:</a:t>
            </a:r>
          </a:p>
          <a:p>
            <a:r>
              <a:rPr lang="nl-BE" dirty="0"/>
              <a:t>Zie handboek p. 300 </a:t>
            </a:r>
            <a:r>
              <a:rPr lang="nl-BE"/>
              <a:t>– 301</a:t>
            </a:r>
            <a:endParaRPr lang="nl-BE" dirty="0"/>
          </a:p>
        </p:txBody>
      </p:sp>
      <p:sp>
        <p:nvSpPr>
          <p:cNvPr id="4" name="Tijdelijke aanduiding voor dianummer 3">
            <a:extLst>
              <a:ext uri="{FF2B5EF4-FFF2-40B4-BE49-F238E27FC236}">
                <a16:creationId xmlns:a16="http://schemas.microsoft.com/office/drawing/2014/main" id="{CD8F58A9-4CCD-4F79-98A9-5475D01108DC}"/>
              </a:ext>
            </a:extLst>
          </p:cNvPr>
          <p:cNvSpPr>
            <a:spLocks noGrp="1"/>
          </p:cNvSpPr>
          <p:nvPr>
            <p:ph type="sldNum" sz="quarter" idx="12"/>
          </p:nvPr>
        </p:nvSpPr>
        <p:spPr/>
        <p:txBody>
          <a:bodyPr/>
          <a:lstStyle/>
          <a:p>
            <a:fld id="{7AE184E0-0BD4-4705-A12B-9B71DDE63301}" type="slidenum">
              <a:rPr lang="en-GB" noProof="0" smtClean="0"/>
              <a:t>57</a:t>
            </a:fld>
            <a:endParaRPr lang="en-GB" noProof="0" dirty="0"/>
          </a:p>
        </p:txBody>
      </p:sp>
      <p:pic>
        <p:nvPicPr>
          <p:cNvPr id="6" name="Afbeelding 5">
            <a:extLst>
              <a:ext uri="{FF2B5EF4-FFF2-40B4-BE49-F238E27FC236}">
                <a16:creationId xmlns:a16="http://schemas.microsoft.com/office/drawing/2014/main" id="{0E029A4B-BBC0-4160-B2F2-540D83BBA2DB}"/>
              </a:ext>
            </a:extLst>
          </p:cNvPr>
          <p:cNvPicPr>
            <a:picLocks noChangeAspect="1"/>
          </p:cNvPicPr>
          <p:nvPr/>
        </p:nvPicPr>
        <p:blipFill rotWithShape="1">
          <a:blip r:embed="rId2"/>
          <a:srcRect b="1891"/>
          <a:stretch/>
        </p:blipFill>
        <p:spPr>
          <a:xfrm>
            <a:off x="3160114" y="3344875"/>
            <a:ext cx="11192550" cy="6408725"/>
          </a:xfrm>
          <a:prstGeom prst="rect">
            <a:avLst/>
          </a:prstGeom>
        </p:spPr>
      </p:pic>
    </p:spTree>
    <p:extLst>
      <p:ext uri="{BB962C8B-B14F-4D97-AF65-F5344CB8AC3E}">
        <p14:creationId xmlns:p14="http://schemas.microsoft.com/office/powerpoint/2010/main" val="7638609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D84EA-65E5-4D3B-A97D-D5BFCA711816}"/>
              </a:ext>
            </a:extLst>
          </p:cNvPr>
          <p:cNvSpPr>
            <a:spLocks noGrp="1"/>
          </p:cNvSpPr>
          <p:nvPr>
            <p:ph type="title"/>
          </p:nvPr>
        </p:nvSpPr>
        <p:spPr/>
        <p:txBody>
          <a:bodyPr/>
          <a:lstStyle/>
          <a:p>
            <a:r>
              <a:rPr lang="nl-BE" dirty="0"/>
              <a:t>Welke toets gebruik je? Gebruik flowchart</a:t>
            </a:r>
          </a:p>
        </p:txBody>
      </p:sp>
      <p:sp>
        <p:nvSpPr>
          <p:cNvPr id="4" name="Tijdelijke aanduiding voor dianummer 3">
            <a:extLst>
              <a:ext uri="{FF2B5EF4-FFF2-40B4-BE49-F238E27FC236}">
                <a16:creationId xmlns:a16="http://schemas.microsoft.com/office/drawing/2014/main" id="{CAD7EB85-A5B1-4478-B2A0-690BBF25C22F}"/>
              </a:ext>
            </a:extLst>
          </p:cNvPr>
          <p:cNvSpPr>
            <a:spLocks noGrp="1"/>
          </p:cNvSpPr>
          <p:nvPr>
            <p:ph type="sldNum" sz="quarter" idx="12"/>
          </p:nvPr>
        </p:nvSpPr>
        <p:spPr/>
        <p:txBody>
          <a:bodyPr/>
          <a:lstStyle/>
          <a:p>
            <a:fld id="{7AE184E0-0BD4-4705-A12B-9B71DDE63301}" type="slidenum">
              <a:rPr lang="en-GB" noProof="0" smtClean="0"/>
              <a:t>58</a:t>
            </a:fld>
            <a:endParaRPr lang="en-GB" noProof="0" dirty="0"/>
          </a:p>
        </p:txBody>
      </p:sp>
      <p:pic>
        <p:nvPicPr>
          <p:cNvPr id="7" name="Tijdelijke aanduiding voor inhoud 6">
            <a:extLst>
              <a:ext uri="{FF2B5EF4-FFF2-40B4-BE49-F238E27FC236}">
                <a16:creationId xmlns:a16="http://schemas.microsoft.com/office/drawing/2014/main" id="{79AAE4F1-D1EC-4B73-9368-EA290DB23B52}"/>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12743555" y="4412486"/>
            <a:ext cx="4268051" cy="4268051"/>
          </a:xfrm>
        </p:spPr>
      </p:pic>
      <p:sp>
        <p:nvSpPr>
          <p:cNvPr id="3" name="Tijdelijke aanduiding voor inhoud 2">
            <a:extLst>
              <a:ext uri="{FF2B5EF4-FFF2-40B4-BE49-F238E27FC236}">
                <a16:creationId xmlns:a16="http://schemas.microsoft.com/office/drawing/2014/main" id="{3BE7A5A1-E7E7-43C6-9C7C-991AA9241244}"/>
              </a:ext>
            </a:extLst>
          </p:cNvPr>
          <p:cNvSpPr>
            <a:spLocks noGrp="1"/>
          </p:cNvSpPr>
          <p:nvPr>
            <p:ph idx="1"/>
          </p:nvPr>
        </p:nvSpPr>
        <p:spPr>
          <a:xfrm>
            <a:off x="327069" y="1816273"/>
            <a:ext cx="16858641" cy="6864264"/>
          </a:xfrm>
        </p:spPr>
        <p:txBody>
          <a:bodyPr>
            <a:normAutofit/>
          </a:bodyPr>
          <a:lstStyle/>
          <a:p>
            <a:r>
              <a:rPr lang="nl-BE" b="1" i="1" dirty="0">
                <a:solidFill>
                  <a:srgbClr val="C00000"/>
                </a:solidFill>
              </a:rPr>
              <a:t>Bv.	Rapporteren mannen meer of minder dan vrouwen dat er geroepen en geschreeuwd wordt in hun relatie? </a:t>
            </a:r>
          </a:p>
          <a:p>
            <a:r>
              <a:rPr lang="nl-BE" i="1" dirty="0">
                <a:solidFill>
                  <a:srgbClr val="C00000"/>
                </a:solidFill>
              </a:rPr>
              <a:t>(Verbale agressie gemeten </a:t>
            </a:r>
            <a:r>
              <a:rPr lang="nl-BE" i="1" dirty="0" err="1">
                <a:solidFill>
                  <a:srgbClr val="C00000"/>
                </a:solidFill>
              </a:rPr>
              <a:t>ahv</a:t>
            </a:r>
            <a:r>
              <a:rPr lang="nl-BE" i="1" dirty="0">
                <a:solidFill>
                  <a:srgbClr val="C00000"/>
                </a:solidFill>
              </a:rPr>
              <a:t> 1 item (5 antwoordopties van 1= bijna nooit – 5= heel vaak)</a:t>
            </a:r>
          </a:p>
          <a:p>
            <a:r>
              <a:rPr lang="nl-BE" b="1" dirty="0"/>
              <a:t>Stap 1. </a:t>
            </a:r>
            <a:r>
              <a:rPr lang="nl-BE" dirty="0"/>
              <a:t>Kiezen van juiste analysemethode</a:t>
            </a:r>
          </a:p>
          <a:p>
            <a:pPr marL="1234350" lvl="1" indent="-514350">
              <a:buFont typeface="+mj-lt"/>
              <a:buAutoNum type="arabicPeriod"/>
            </a:pPr>
            <a:r>
              <a:rPr lang="nl-BE" b="1" dirty="0"/>
              <a:t>Hoeveel variabelen?</a:t>
            </a:r>
          </a:p>
          <a:p>
            <a:pPr marL="1234350" lvl="1" indent="-514350">
              <a:buFont typeface="+mj-lt"/>
              <a:buAutoNum type="arabicPeriod"/>
            </a:pPr>
            <a:endParaRPr lang="nl-BE" dirty="0"/>
          </a:p>
          <a:p>
            <a:pPr marL="1234350" lvl="1" indent="-514350">
              <a:buFont typeface="+mj-lt"/>
              <a:buAutoNum type="arabicPeriod"/>
            </a:pPr>
            <a:r>
              <a:rPr lang="nl-BE" b="1" dirty="0"/>
              <a:t>Welk meetniveau?</a:t>
            </a:r>
          </a:p>
          <a:p>
            <a:pPr marL="1234350" lvl="1" indent="-514350">
              <a:buFont typeface="+mj-lt"/>
              <a:buAutoNum type="arabicPeriod"/>
            </a:pPr>
            <a:endParaRPr lang="nl-BE" dirty="0"/>
          </a:p>
          <a:p>
            <a:pPr marL="1234350" lvl="1" indent="-514350">
              <a:buFont typeface="+mj-lt"/>
              <a:buAutoNum type="arabicPeriod"/>
            </a:pPr>
            <a:r>
              <a:rPr lang="nl-BE" b="1" dirty="0"/>
              <a:t>Welke rol?</a:t>
            </a:r>
            <a:endParaRPr lang="nl-BE" dirty="0"/>
          </a:p>
          <a:p>
            <a:endParaRPr lang="nl-BE" dirty="0"/>
          </a:p>
          <a:p>
            <a:pPr marL="86400" indent="0">
              <a:buNone/>
            </a:pPr>
            <a:endParaRPr lang="nl-BE" b="1" dirty="0"/>
          </a:p>
        </p:txBody>
      </p:sp>
    </p:spTree>
    <p:extLst>
      <p:ext uri="{BB962C8B-B14F-4D97-AF65-F5344CB8AC3E}">
        <p14:creationId xmlns:p14="http://schemas.microsoft.com/office/powerpoint/2010/main" val="29519270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D84EA-65E5-4D3B-A97D-D5BFCA711816}"/>
              </a:ext>
            </a:extLst>
          </p:cNvPr>
          <p:cNvSpPr>
            <a:spLocks noGrp="1"/>
          </p:cNvSpPr>
          <p:nvPr>
            <p:ph type="title"/>
          </p:nvPr>
        </p:nvSpPr>
        <p:spPr/>
        <p:txBody>
          <a:bodyPr/>
          <a:lstStyle/>
          <a:p>
            <a:r>
              <a:rPr lang="nl-BE" dirty="0"/>
              <a:t>Welke toets gebruik je? Gebruik de flowchart</a:t>
            </a:r>
          </a:p>
        </p:txBody>
      </p:sp>
      <p:sp>
        <p:nvSpPr>
          <p:cNvPr id="4" name="Tijdelijke aanduiding voor dianummer 3">
            <a:extLst>
              <a:ext uri="{FF2B5EF4-FFF2-40B4-BE49-F238E27FC236}">
                <a16:creationId xmlns:a16="http://schemas.microsoft.com/office/drawing/2014/main" id="{CAD7EB85-A5B1-4478-B2A0-690BBF25C22F}"/>
              </a:ext>
            </a:extLst>
          </p:cNvPr>
          <p:cNvSpPr>
            <a:spLocks noGrp="1"/>
          </p:cNvSpPr>
          <p:nvPr>
            <p:ph type="sldNum" sz="quarter" idx="12"/>
          </p:nvPr>
        </p:nvSpPr>
        <p:spPr/>
        <p:txBody>
          <a:bodyPr/>
          <a:lstStyle/>
          <a:p>
            <a:fld id="{7AE184E0-0BD4-4705-A12B-9B71DDE63301}" type="slidenum">
              <a:rPr lang="en-GB" noProof="0" smtClean="0"/>
              <a:t>59</a:t>
            </a:fld>
            <a:endParaRPr lang="en-GB" noProof="0" dirty="0"/>
          </a:p>
        </p:txBody>
      </p:sp>
      <p:pic>
        <p:nvPicPr>
          <p:cNvPr id="7" name="Tijdelijke aanduiding voor inhoud 6">
            <a:extLst>
              <a:ext uri="{FF2B5EF4-FFF2-40B4-BE49-F238E27FC236}">
                <a16:creationId xmlns:a16="http://schemas.microsoft.com/office/drawing/2014/main" id="{79AAE4F1-D1EC-4B73-9368-EA290DB23B52}"/>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12743555" y="4412486"/>
            <a:ext cx="4268051" cy="4268051"/>
          </a:xfrm>
        </p:spPr>
      </p:pic>
      <p:sp>
        <p:nvSpPr>
          <p:cNvPr id="3" name="Tijdelijke aanduiding voor inhoud 2">
            <a:extLst>
              <a:ext uri="{FF2B5EF4-FFF2-40B4-BE49-F238E27FC236}">
                <a16:creationId xmlns:a16="http://schemas.microsoft.com/office/drawing/2014/main" id="{3BE7A5A1-E7E7-43C6-9C7C-991AA9241244}"/>
              </a:ext>
            </a:extLst>
          </p:cNvPr>
          <p:cNvSpPr>
            <a:spLocks noGrp="1"/>
          </p:cNvSpPr>
          <p:nvPr>
            <p:ph idx="1"/>
          </p:nvPr>
        </p:nvSpPr>
        <p:spPr>
          <a:xfrm>
            <a:off x="327069" y="1816273"/>
            <a:ext cx="16858641" cy="6864264"/>
          </a:xfrm>
        </p:spPr>
        <p:txBody>
          <a:bodyPr>
            <a:normAutofit/>
          </a:bodyPr>
          <a:lstStyle/>
          <a:p>
            <a:r>
              <a:rPr lang="nl-BE" b="1" i="1" dirty="0">
                <a:solidFill>
                  <a:srgbClr val="C00000"/>
                </a:solidFill>
              </a:rPr>
              <a:t>Bv.	Rapporteren mannen meer of minder dan vrouwen dat er geroepen en geschreeuwd wordt in hun relatie? (DATA_WAVE1_CenW.sav)</a:t>
            </a:r>
          </a:p>
          <a:p>
            <a:r>
              <a:rPr lang="nl-BE" b="1" dirty="0"/>
              <a:t>Stap 1. </a:t>
            </a:r>
            <a:r>
              <a:rPr lang="nl-BE" dirty="0"/>
              <a:t>Kiezen van juiste analysemethode</a:t>
            </a:r>
          </a:p>
          <a:p>
            <a:pPr marL="1234350" lvl="1" indent="-514350">
              <a:buFont typeface="+mj-lt"/>
              <a:buAutoNum type="arabicPeriod"/>
            </a:pPr>
            <a:r>
              <a:rPr lang="nl-BE" b="1" dirty="0"/>
              <a:t>Hoeveel variabelen?</a:t>
            </a:r>
            <a:endParaRPr lang="nl-BE" dirty="0"/>
          </a:p>
          <a:p>
            <a:pPr lvl="2"/>
            <a:r>
              <a:rPr lang="nl-BE" dirty="0">
                <a:solidFill>
                  <a:srgbClr val="C00000"/>
                </a:solidFill>
              </a:rPr>
              <a:t>Twee variabelen</a:t>
            </a:r>
          </a:p>
          <a:p>
            <a:pPr marL="1234350" lvl="1" indent="-514350">
              <a:buFont typeface="+mj-lt"/>
              <a:buAutoNum type="arabicPeriod"/>
            </a:pPr>
            <a:r>
              <a:rPr lang="nl-BE" b="1" dirty="0"/>
              <a:t>Welk meetniveau?</a:t>
            </a:r>
            <a:endParaRPr lang="nl-BE" dirty="0"/>
          </a:p>
          <a:p>
            <a:pPr lvl="2"/>
            <a:r>
              <a:rPr lang="nl-BE" dirty="0">
                <a:solidFill>
                  <a:srgbClr val="C00000"/>
                </a:solidFill>
              </a:rPr>
              <a:t>Geslacht: nominaal, twee categorieën</a:t>
            </a:r>
          </a:p>
          <a:p>
            <a:pPr lvl="2"/>
            <a:r>
              <a:rPr lang="nl-BE" dirty="0">
                <a:solidFill>
                  <a:srgbClr val="C00000"/>
                </a:solidFill>
              </a:rPr>
              <a:t>Verbale agressie: ordinale variabele, vijf categorieën </a:t>
            </a:r>
            <a:br>
              <a:rPr lang="nl-BE" dirty="0">
                <a:solidFill>
                  <a:srgbClr val="C00000"/>
                </a:solidFill>
              </a:rPr>
            </a:br>
            <a:r>
              <a:rPr lang="nl-BE" dirty="0">
                <a:solidFill>
                  <a:srgbClr val="C00000"/>
                </a:solidFill>
                <a:sym typeface="Wingdings" panose="05000000000000000000" pitchFamily="2" charset="2"/>
              </a:rPr>
              <a:t>(W1_VerbAgr1: ‘1 = Bijna nooit’ t.e.m. ‘5 = Heel vaak’)</a:t>
            </a:r>
            <a:endParaRPr lang="nl-BE" dirty="0">
              <a:solidFill>
                <a:srgbClr val="C00000"/>
              </a:solidFill>
            </a:endParaRPr>
          </a:p>
          <a:p>
            <a:pPr marL="1234350" lvl="1" indent="-514350">
              <a:buFont typeface="+mj-lt"/>
              <a:buAutoNum type="arabicPeriod"/>
            </a:pPr>
            <a:r>
              <a:rPr lang="nl-BE" b="1" dirty="0"/>
              <a:t>Welke rol?</a:t>
            </a:r>
            <a:endParaRPr lang="nl-BE" dirty="0"/>
          </a:p>
          <a:p>
            <a:pPr lvl="2"/>
            <a:r>
              <a:rPr lang="nl-BE" dirty="0">
                <a:solidFill>
                  <a:srgbClr val="C00000"/>
                </a:solidFill>
              </a:rPr>
              <a:t>Geslacht: onafhankelijke variabele</a:t>
            </a:r>
          </a:p>
          <a:p>
            <a:pPr lvl="2"/>
            <a:r>
              <a:rPr lang="nl-BE" dirty="0">
                <a:solidFill>
                  <a:srgbClr val="C00000"/>
                </a:solidFill>
              </a:rPr>
              <a:t>Verbale agressie: afhankelijke variabele</a:t>
            </a:r>
            <a:endParaRPr lang="nl-BE" b="1" dirty="0">
              <a:solidFill>
                <a:srgbClr val="C00000"/>
              </a:solidFill>
            </a:endParaRPr>
          </a:p>
          <a:p>
            <a:endParaRPr lang="nl-BE" dirty="0"/>
          </a:p>
          <a:p>
            <a:pPr marL="86400" indent="0">
              <a:buNone/>
            </a:pPr>
            <a:endParaRPr lang="nl-BE" b="1" dirty="0"/>
          </a:p>
        </p:txBody>
      </p:sp>
    </p:spTree>
    <p:extLst>
      <p:ext uri="{BB962C8B-B14F-4D97-AF65-F5344CB8AC3E}">
        <p14:creationId xmlns:p14="http://schemas.microsoft.com/office/powerpoint/2010/main" val="2689603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74BB3-FCEF-9D24-29E2-7D7BA062567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51DB1D4-9EE4-95E9-D3BF-486B5906335F}"/>
              </a:ext>
            </a:extLst>
          </p:cNvPr>
          <p:cNvSpPr>
            <a:spLocks noGrp="1"/>
          </p:cNvSpPr>
          <p:nvPr>
            <p:ph type="title"/>
          </p:nvPr>
        </p:nvSpPr>
        <p:spPr/>
        <p:txBody>
          <a:bodyPr/>
          <a:lstStyle/>
          <a:p>
            <a:r>
              <a:rPr lang="nl-NL" dirty="0"/>
              <a:t>Voorbeeldexamen vraag 1_theorie</a:t>
            </a:r>
          </a:p>
        </p:txBody>
      </p:sp>
      <p:sp>
        <p:nvSpPr>
          <p:cNvPr id="3" name="Tijdelijke aanduiding voor inhoud 2">
            <a:extLst>
              <a:ext uri="{FF2B5EF4-FFF2-40B4-BE49-F238E27FC236}">
                <a16:creationId xmlns:a16="http://schemas.microsoft.com/office/drawing/2014/main" id="{01A15C03-BFA7-B527-EFDC-BC3E3219EA52}"/>
              </a:ext>
            </a:extLst>
          </p:cNvPr>
          <p:cNvSpPr>
            <a:spLocks noGrp="1"/>
          </p:cNvSpPr>
          <p:nvPr>
            <p:ph idx="1"/>
          </p:nvPr>
        </p:nvSpPr>
        <p:spPr/>
        <p:txBody>
          <a:bodyPr>
            <a:normAutofit/>
          </a:bodyPr>
          <a:lstStyle/>
          <a:p>
            <a:pPr marL="86400" indent="0">
              <a:buNone/>
            </a:pPr>
            <a:r>
              <a:rPr lang="nl-NL" b="1" dirty="0"/>
              <a:t>Is de assumptie geschonden, dan kiezen we beter voor …..</a:t>
            </a:r>
          </a:p>
          <a:p>
            <a:pPr marL="600750" indent="-514350">
              <a:buAutoNum type="alphaUcPeriod"/>
            </a:pPr>
            <a:endParaRPr lang="nl-NL" dirty="0"/>
          </a:p>
          <a:p>
            <a:pPr marL="600750" indent="-514350">
              <a:buAutoNum type="alphaUcPeriod"/>
            </a:pPr>
            <a:endParaRPr lang="nl-NL" dirty="0"/>
          </a:p>
          <a:p>
            <a:pPr marL="600750" indent="-514350">
              <a:buAutoNum type="alphaUcPeriod"/>
            </a:pPr>
            <a:r>
              <a:rPr lang="nl-NL" dirty="0" err="1"/>
              <a:t>McNemar</a:t>
            </a:r>
            <a:r>
              <a:rPr lang="nl-NL" dirty="0"/>
              <a:t>-toets.</a:t>
            </a:r>
          </a:p>
          <a:p>
            <a:pPr marL="600750" indent="-514350">
              <a:buAutoNum type="alphaUcPeriod"/>
            </a:pPr>
            <a:endParaRPr lang="nl-NL" dirty="0"/>
          </a:p>
          <a:p>
            <a:pPr marL="600750" indent="-514350">
              <a:buAutoNum type="alphaUcPeriod"/>
            </a:pPr>
            <a:r>
              <a:rPr lang="nl-NL" dirty="0"/>
              <a:t>Fisher-Exact-Toets</a:t>
            </a:r>
          </a:p>
          <a:p>
            <a:pPr marL="600750" indent="-514350">
              <a:buAutoNum type="alphaUcPeriod"/>
            </a:pPr>
            <a:endParaRPr lang="nl-NL" dirty="0"/>
          </a:p>
          <a:p>
            <a:pPr marL="600750" indent="-514350">
              <a:buAutoNum type="alphaUcPeriod"/>
            </a:pPr>
            <a:r>
              <a:rPr lang="nl-NL" dirty="0" err="1"/>
              <a:t>Partitioneren</a:t>
            </a:r>
            <a:r>
              <a:rPr lang="nl-NL" dirty="0"/>
              <a:t> van de kruistabel</a:t>
            </a:r>
          </a:p>
        </p:txBody>
      </p:sp>
      <p:sp>
        <p:nvSpPr>
          <p:cNvPr id="4" name="Tijdelijke aanduiding voor dianummer 3">
            <a:extLst>
              <a:ext uri="{FF2B5EF4-FFF2-40B4-BE49-F238E27FC236}">
                <a16:creationId xmlns:a16="http://schemas.microsoft.com/office/drawing/2014/main" id="{7651CC34-154C-11BE-2C15-F1F11E265A9D}"/>
              </a:ext>
            </a:extLst>
          </p:cNvPr>
          <p:cNvSpPr>
            <a:spLocks noGrp="1"/>
          </p:cNvSpPr>
          <p:nvPr>
            <p:ph type="sldNum" sz="quarter" idx="12"/>
          </p:nvPr>
        </p:nvSpPr>
        <p:spPr/>
        <p:txBody>
          <a:bodyPr/>
          <a:lstStyle/>
          <a:p>
            <a:fld id="{7AE184E0-0BD4-4705-A12B-9B71DDE63301}" type="slidenum">
              <a:rPr lang="en-GB" noProof="0" smtClean="0"/>
              <a:t>6</a:t>
            </a:fld>
            <a:endParaRPr lang="en-GB" noProof="0" dirty="0"/>
          </a:p>
        </p:txBody>
      </p:sp>
      <p:sp>
        <p:nvSpPr>
          <p:cNvPr id="5" name="Tijdelijke aanduiding voor inhoud 4">
            <a:extLst>
              <a:ext uri="{FF2B5EF4-FFF2-40B4-BE49-F238E27FC236}">
                <a16:creationId xmlns:a16="http://schemas.microsoft.com/office/drawing/2014/main" id="{8E1458CA-1F2D-1435-3864-293CC1D73018}"/>
              </a:ext>
            </a:extLst>
          </p:cNvPr>
          <p:cNvSpPr>
            <a:spLocks noGrp="1"/>
          </p:cNvSpPr>
          <p:nvPr>
            <p:ph idx="13"/>
          </p:nvPr>
        </p:nvSpPr>
        <p:spPr/>
        <p:txBody>
          <a:bodyPr/>
          <a:lstStyle/>
          <a:p>
            <a:endParaRPr lang="nl-NL"/>
          </a:p>
        </p:txBody>
      </p:sp>
    </p:spTree>
    <p:extLst>
      <p:ext uri="{BB962C8B-B14F-4D97-AF65-F5344CB8AC3E}">
        <p14:creationId xmlns:p14="http://schemas.microsoft.com/office/powerpoint/2010/main" val="34674446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 name="TextBox 89">
            <a:extLst>
              <a:ext uri="{FF2B5EF4-FFF2-40B4-BE49-F238E27FC236}">
                <a16:creationId xmlns:a16="http://schemas.microsoft.com/office/drawing/2014/main" id="{8F08DB32-3106-4977-857B-5BD70495575B}"/>
              </a:ext>
            </a:extLst>
          </p:cNvPr>
          <p:cNvSpPr txBox="1"/>
          <p:nvPr/>
        </p:nvSpPr>
        <p:spPr>
          <a:xfrm>
            <a:off x="10371171" y="195357"/>
            <a:ext cx="1651930" cy="67095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Bij categorische OV: gelijkaardige of verschillende respondenten in verschillende categorieën??</a:t>
            </a:r>
          </a:p>
        </p:txBody>
      </p:sp>
      <p:sp>
        <p:nvSpPr>
          <p:cNvPr id="245" name="Title 1">
            <a:extLst>
              <a:ext uri="{FF2B5EF4-FFF2-40B4-BE49-F238E27FC236}">
                <a16:creationId xmlns:a16="http://schemas.microsoft.com/office/drawing/2014/main" id="{18FC5625-A36C-4539-B58D-A6C810CAD8CC}"/>
              </a:ext>
            </a:extLst>
          </p:cNvPr>
          <p:cNvSpPr>
            <a:spLocks noGrp="1"/>
          </p:cNvSpPr>
          <p:nvPr>
            <p:ph type="title"/>
          </p:nvPr>
        </p:nvSpPr>
        <p:spPr>
          <a:xfrm>
            <a:off x="2656227" y="9026885"/>
            <a:ext cx="12026222" cy="747445"/>
          </a:xfrm>
        </p:spPr>
        <p:txBody>
          <a:bodyPr/>
          <a:lstStyle/>
          <a:p>
            <a:pPr algn="ctr"/>
            <a:r>
              <a:rPr lang="nl-BE" dirty="0">
                <a:solidFill>
                  <a:srgbClr val="002060"/>
                </a:solidFill>
              </a:rPr>
              <a:t>Welke analysetechniek gebruik ik?</a:t>
            </a:r>
          </a:p>
        </p:txBody>
      </p:sp>
      <p:sp>
        <p:nvSpPr>
          <p:cNvPr id="4" name="Slide Number Placeholder 3">
            <a:extLst>
              <a:ext uri="{FF2B5EF4-FFF2-40B4-BE49-F238E27FC236}">
                <a16:creationId xmlns:a16="http://schemas.microsoft.com/office/drawing/2014/main" id="{4B964762-09BF-4771-95D5-61DE9B768E24}"/>
              </a:ext>
            </a:extLst>
          </p:cNvPr>
          <p:cNvSpPr>
            <a:spLocks noGrp="1"/>
          </p:cNvSpPr>
          <p:nvPr>
            <p:ph type="sldNum" sz="quarter" idx="12"/>
          </p:nvPr>
        </p:nvSpPr>
        <p:spPr>
          <a:xfrm>
            <a:off x="14669331" y="8161967"/>
            <a:ext cx="797801" cy="449396"/>
          </a:xfrm>
        </p:spPr>
        <p:txBody>
          <a:bodyPr/>
          <a:lstStyle/>
          <a:p>
            <a:pPr defTabSz="476448"/>
            <a:fld id="{7AE184E0-0BD4-4705-A12B-9B71DDE63301}" type="slidenum">
              <a:rPr lang="en-GB">
                <a:solidFill>
                  <a:prstClr val="black">
                    <a:tint val="75000"/>
                  </a:prstClr>
                </a:solidFill>
                <a:latin typeface="Calibri" panose="020F0502020204030204"/>
              </a:rPr>
              <a:pPr defTabSz="476448"/>
              <a:t>60</a:t>
            </a:fld>
            <a:endParaRPr lang="en-GB" dirty="0">
              <a:solidFill>
                <a:prstClr val="black">
                  <a:tint val="75000"/>
                </a:prstClr>
              </a:solidFill>
              <a:latin typeface="Calibri" panose="020F0502020204030204"/>
            </a:endParaRPr>
          </a:p>
        </p:txBody>
      </p:sp>
      <p:sp>
        <p:nvSpPr>
          <p:cNvPr id="6" name="TextBox 5">
            <a:extLst>
              <a:ext uri="{FF2B5EF4-FFF2-40B4-BE49-F238E27FC236}">
                <a16:creationId xmlns:a16="http://schemas.microsoft.com/office/drawing/2014/main" id="{5081C82A-D336-47CA-AEFF-D561E49493D1}"/>
              </a:ext>
            </a:extLst>
          </p:cNvPr>
          <p:cNvSpPr txBox="1"/>
          <p:nvPr/>
        </p:nvSpPr>
        <p:spPr>
          <a:xfrm>
            <a:off x="1342991" y="435145"/>
            <a:ext cx="1347127"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Aantal </a:t>
            </a:r>
          </a:p>
          <a:p>
            <a:pPr algn="ctr" defTabSz="476448"/>
            <a:r>
              <a:rPr lang="nl-BE" sz="940" dirty="0">
                <a:solidFill>
                  <a:prstClr val="black"/>
                </a:solidFill>
                <a:latin typeface="Calibri" panose="020F0502020204030204"/>
              </a:rPr>
              <a:t>afhankelijke variabelen</a:t>
            </a:r>
          </a:p>
        </p:txBody>
      </p:sp>
      <p:sp>
        <p:nvSpPr>
          <p:cNvPr id="7" name="TextBox 6">
            <a:extLst>
              <a:ext uri="{FF2B5EF4-FFF2-40B4-BE49-F238E27FC236}">
                <a16:creationId xmlns:a16="http://schemas.microsoft.com/office/drawing/2014/main" id="{5265D672-A626-415A-8295-202B4868868B}"/>
              </a:ext>
            </a:extLst>
          </p:cNvPr>
          <p:cNvSpPr txBox="1"/>
          <p:nvPr/>
        </p:nvSpPr>
        <p:spPr>
          <a:xfrm>
            <a:off x="2844203" y="433107"/>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Meetniveau afhankelijke variabele</a:t>
            </a:r>
          </a:p>
        </p:txBody>
      </p:sp>
      <p:sp>
        <p:nvSpPr>
          <p:cNvPr id="8" name="TextBox 7">
            <a:extLst>
              <a:ext uri="{FF2B5EF4-FFF2-40B4-BE49-F238E27FC236}">
                <a16:creationId xmlns:a16="http://schemas.microsoft.com/office/drawing/2014/main" id="{8F4600DD-4393-466B-BEEB-882B3DA6D4B5}"/>
              </a:ext>
            </a:extLst>
          </p:cNvPr>
          <p:cNvSpPr txBox="1"/>
          <p:nvPr/>
        </p:nvSpPr>
        <p:spPr>
          <a:xfrm>
            <a:off x="4189920" y="435623"/>
            <a:ext cx="1610372"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Aantal</a:t>
            </a:r>
          </a:p>
          <a:p>
            <a:pPr algn="ctr" defTabSz="476448"/>
            <a:r>
              <a:rPr lang="nl-BE" sz="940" dirty="0">
                <a:solidFill>
                  <a:prstClr val="black"/>
                </a:solidFill>
                <a:latin typeface="Calibri" panose="020F0502020204030204"/>
              </a:rPr>
              <a:t> onafhankelijke variabelen</a:t>
            </a:r>
          </a:p>
        </p:txBody>
      </p:sp>
      <p:sp>
        <p:nvSpPr>
          <p:cNvPr id="9" name="TextBox 8">
            <a:extLst>
              <a:ext uri="{FF2B5EF4-FFF2-40B4-BE49-F238E27FC236}">
                <a16:creationId xmlns:a16="http://schemas.microsoft.com/office/drawing/2014/main" id="{5F1F5C02-EFE6-49F0-A75F-AE1104AC7DEC}"/>
              </a:ext>
            </a:extLst>
          </p:cNvPr>
          <p:cNvSpPr txBox="1"/>
          <p:nvPr/>
        </p:nvSpPr>
        <p:spPr>
          <a:xfrm>
            <a:off x="5848391" y="433657"/>
            <a:ext cx="1483674"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Meetniveau onafhankelijke variabelen</a:t>
            </a:r>
          </a:p>
        </p:txBody>
      </p:sp>
      <p:sp>
        <p:nvSpPr>
          <p:cNvPr id="10" name="TextBox 9">
            <a:extLst>
              <a:ext uri="{FF2B5EF4-FFF2-40B4-BE49-F238E27FC236}">
                <a16:creationId xmlns:a16="http://schemas.microsoft.com/office/drawing/2014/main" id="{0CB43338-9162-4955-AC30-7E12E11A5188}"/>
              </a:ext>
            </a:extLst>
          </p:cNvPr>
          <p:cNvSpPr txBox="1"/>
          <p:nvPr/>
        </p:nvSpPr>
        <p:spPr>
          <a:xfrm>
            <a:off x="8860409" y="437468"/>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Bij categorische OV: hoeveel categorieën?</a:t>
            </a:r>
          </a:p>
        </p:txBody>
      </p:sp>
      <p:sp>
        <p:nvSpPr>
          <p:cNvPr id="11" name="Rectangle 10">
            <a:extLst>
              <a:ext uri="{FF2B5EF4-FFF2-40B4-BE49-F238E27FC236}">
                <a16:creationId xmlns:a16="http://schemas.microsoft.com/office/drawing/2014/main" id="{21C2167C-EB1A-40E1-A7AB-BDA76FE6C4E3}"/>
              </a:ext>
            </a:extLst>
          </p:cNvPr>
          <p:cNvSpPr/>
          <p:nvPr/>
        </p:nvSpPr>
        <p:spPr>
          <a:xfrm>
            <a:off x="2995293" y="222448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12" name="Rectangle 11">
            <a:extLst>
              <a:ext uri="{FF2B5EF4-FFF2-40B4-BE49-F238E27FC236}">
                <a16:creationId xmlns:a16="http://schemas.microsoft.com/office/drawing/2014/main" id="{9FE4E87F-DA61-4418-8711-7A2A8629B501}"/>
              </a:ext>
            </a:extLst>
          </p:cNvPr>
          <p:cNvSpPr/>
          <p:nvPr/>
        </p:nvSpPr>
        <p:spPr>
          <a:xfrm>
            <a:off x="1494078" y="4006667"/>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cxnSp>
        <p:nvCxnSpPr>
          <p:cNvPr id="13" name="Straight Arrow Connector 12">
            <a:extLst>
              <a:ext uri="{FF2B5EF4-FFF2-40B4-BE49-F238E27FC236}">
                <a16:creationId xmlns:a16="http://schemas.microsoft.com/office/drawing/2014/main" id="{B1FF0BF9-6799-4152-99E5-A549EC4FA225}"/>
              </a:ext>
            </a:extLst>
          </p:cNvPr>
          <p:cNvCxnSpPr>
            <a:cxnSpLocks/>
            <a:stCxn id="12" idx="0"/>
            <a:endCxn id="11" idx="2"/>
          </p:cNvCxnSpPr>
          <p:nvPr/>
        </p:nvCxnSpPr>
        <p:spPr>
          <a:xfrm flipV="1">
            <a:off x="1970469" y="2479100"/>
            <a:ext cx="1501215" cy="1527568"/>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sp>
        <p:nvSpPr>
          <p:cNvPr id="14" name="Rectangle 13">
            <a:extLst>
              <a:ext uri="{FF2B5EF4-FFF2-40B4-BE49-F238E27FC236}">
                <a16:creationId xmlns:a16="http://schemas.microsoft.com/office/drawing/2014/main" id="{E7869E0C-9730-4D00-8A96-446A9BDE609B}"/>
              </a:ext>
            </a:extLst>
          </p:cNvPr>
          <p:cNvSpPr/>
          <p:nvPr/>
        </p:nvSpPr>
        <p:spPr>
          <a:xfrm>
            <a:off x="4498263" y="128896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sp>
        <p:nvSpPr>
          <p:cNvPr id="15" name="Rectangle 14">
            <a:extLst>
              <a:ext uri="{FF2B5EF4-FFF2-40B4-BE49-F238E27FC236}">
                <a16:creationId xmlns:a16="http://schemas.microsoft.com/office/drawing/2014/main" id="{C7DCBE10-8C56-4C40-978C-5BDC51E24E38}"/>
              </a:ext>
            </a:extLst>
          </p:cNvPr>
          <p:cNvSpPr/>
          <p:nvPr/>
        </p:nvSpPr>
        <p:spPr>
          <a:xfrm>
            <a:off x="6010934" y="87570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16" name="Rectangle 15">
            <a:extLst>
              <a:ext uri="{FF2B5EF4-FFF2-40B4-BE49-F238E27FC236}">
                <a16:creationId xmlns:a16="http://schemas.microsoft.com/office/drawing/2014/main" id="{5F750A0F-ABD9-4088-803D-8CBD899DC78A}"/>
              </a:ext>
            </a:extLst>
          </p:cNvPr>
          <p:cNvSpPr/>
          <p:nvPr/>
        </p:nvSpPr>
        <p:spPr>
          <a:xfrm>
            <a:off x="6007897" y="167460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17" name="Rectangle 16">
            <a:extLst>
              <a:ext uri="{FF2B5EF4-FFF2-40B4-BE49-F238E27FC236}">
                <a16:creationId xmlns:a16="http://schemas.microsoft.com/office/drawing/2014/main" id="{6CA60F3F-5936-4C21-A14E-DA2A5BFE407A}"/>
              </a:ext>
            </a:extLst>
          </p:cNvPr>
          <p:cNvSpPr/>
          <p:nvPr/>
        </p:nvSpPr>
        <p:spPr>
          <a:xfrm>
            <a:off x="9011496" y="136268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a:t>
            </a:r>
          </a:p>
        </p:txBody>
      </p:sp>
      <p:sp>
        <p:nvSpPr>
          <p:cNvPr id="18" name="Rectangle 17">
            <a:extLst>
              <a:ext uri="{FF2B5EF4-FFF2-40B4-BE49-F238E27FC236}">
                <a16:creationId xmlns:a16="http://schemas.microsoft.com/office/drawing/2014/main" id="{FBEC190E-C820-4FFB-9E78-A5F4E73A160A}"/>
              </a:ext>
            </a:extLst>
          </p:cNvPr>
          <p:cNvSpPr/>
          <p:nvPr/>
        </p:nvSpPr>
        <p:spPr>
          <a:xfrm>
            <a:off x="9013959" y="212136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Meer dan 2</a:t>
            </a:r>
          </a:p>
        </p:txBody>
      </p:sp>
      <p:sp>
        <p:nvSpPr>
          <p:cNvPr id="19" name="Rectangle 18">
            <a:extLst>
              <a:ext uri="{FF2B5EF4-FFF2-40B4-BE49-F238E27FC236}">
                <a16:creationId xmlns:a16="http://schemas.microsoft.com/office/drawing/2014/main" id="{B2BD1D95-F21A-46CF-A9AE-4A875C58E751}"/>
              </a:ext>
            </a:extLst>
          </p:cNvPr>
          <p:cNvSpPr/>
          <p:nvPr/>
        </p:nvSpPr>
        <p:spPr>
          <a:xfrm>
            <a:off x="10673563" y="118201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20" name="Rectangle 19">
            <a:extLst>
              <a:ext uri="{FF2B5EF4-FFF2-40B4-BE49-F238E27FC236}">
                <a16:creationId xmlns:a16="http://schemas.microsoft.com/office/drawing/2014/main" id="{E66F50B3-4367-436E-9098-123479F8703E}"/>
              </a:ext>
            </a:extLst>
          </p:cNvPr>
          <p:cNvSpPr/>
          <p:nvPr/>
        </p:nvSpPr>
        <p:spPr>
          <a:xfrm>
            <a:off x="10675444" y="156259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21" name="Rectangle 20">
            <a:extLst>
              <a:ext uri="{FF2B5EF4-FFF2-40B4-BE49-F238E27FC236}">
                <a16:creationId xmlns:a16="http://schemas.microsoft.com/office/drawing/2014/main" id="{9BFA3EFB-3D41-49A0-A600-D64D792FC957}"/>
              </a:ext>
            </a:extLst>
          </p:cNvPr>
          <p:cNvSpPr/>
          <p:nvPr/>
        </p:nvSpPr>
        <p:spPr>
          <a:xfrm>
            <a:off x="10673563" y="193774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22" name="Rectangle 21">
            <a:extLst>
              <a:ext uri="{FF2B5EF4-FFF2-40B4-BE49-F238E27FC236}">
                <a16:creationId xmlns:a16="http://schemas.microsoft.com/office/drawing/2014/main" id="{CC6625A1-59D8-4F00-8D49-9ACAE95D6E79}"/>
              </a:ext>
            </a:extLst>
          </p:cNvPr>
          <p:cNvSpPr/>
          <p:nvPr/>
        </p:nvSpPr>
        <p:spPr>
          <a:xfrm>
            <a:off x="10673563" y="230767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23" name="Rectangle 22">
            <a:extLst>
              <a:ext uri="{FF2B5EF4-FFF2-40B4-BE49-F238E27FC236}">
                <a16:creationId xmlns:a16="http://schemas.microsoft.com/office/drawing/2014/main" id="{3CEBAE4C-E952-4701-A588-0E506E9495CA}"/>
              </a:ext>
            </a:extLst>
          </p:cNvPr>
          <p:cNvSpPr/>
          <p:nvPr/>
        </p:nvSpPr>
        <p:spPr>
          <a:xfrm>
            <a:off x="4503197" y="349771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24" name="Rectangle 23">
            <a:extLst>
              <a:ext uri="{FF2B5EF4-FFF2-40B4-BE49-F238E27FC236}">
                <a16:creationId xmlns:a16="http://schemas.microsoft.com/office/drawing/2014/main" id="{93BFC2C9-0AC0-4CB1-8AC9-84CC4C9E8B05}"/>
              </a:ext>
            </a:extLst>
          </p:cNvPr>
          <p:cNvSpPr/>
          <p:nvPr/>
        </p:nvSpPr>
        <p:spPr>
          <a:xfrm>
            <a:off x="6013185" y="273322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25" name="Rectangle 24">
            <a:extLst>
              <a:ext uri="{FF2B5EF4-FFF2-40B4-BE49-F238E27FC236}">
                <a16:creationId xmlns:a16="http://schemas.microsoft.com/office/drawing/2014/main" id="{9146049E-5A0F-4129-980C-EAD1E577B984}"/>
              </a:ext>
            </a:extLst>
          </p:cNvPr>
          <p:cNvSpPr/>
          <p:nvPr/>
        </p:nvSpPr>
        <p:spPr>
          <a:xfrm>
            <a:off x="6012831" y="349408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cxnSp>
        <p:nvCxnSpPr>
          <p:cNvPr id="26" name="Straight Arrow Connector 25">
            <a:extLst>
              <a:ext uri="{FF2B5EF4-FFF2-40B4-BE49-F238E27FC236}">
                <a16:creationId xmlns:a16="http://schemas.microsoft.com/office/drawing/2014/main" id="{C2E40CDE-0509-4980-8ABC-D5E13B4D63EC}"/>
              </a:ext>
            </a:extLst>
          </p:cNvPr>
          <p:cNvCxnSpPr>
            <a:cxnSpLocks/>
            <a:stCxn id="11" idx="3"/>
            <a:endCxn id="14" idx="1"/>
          </p:cNvCxnSpPr>
          <p:nvPr/>
        </p:nvCxnSpPr>
        <p:spPr>
          <a:xfrm flipV="1">
            <a:off x="3948075" y="1416278"/>
            <a:ext cx="550189" cy="935512"/>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63ED7FAA-3E92-40CF-B548-DAEC25B4DEE5}"/>
              </a:ext>
            </a:extLst>
          </p:cNvPr>
          <p:cNvCxnSpPr>
            <a:cxnSpLocks/>
            <a:stCxn id="11" idx="3"/>
            <a:endCxn id="23" idx="1"/>
          </p:cNvCxnSpPr>
          <p:nvPr/>
        </p:nvCxnSpPr>
        <p:spPr>
          <a:xfrm>
            <a:off x="3948075" y="2351790"/>
            <a:ext cx="555122" cy="127323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C049D1A6-52D5-421E-ADBC-D406D68A1E03}"/>
              </a:ext>
            </a:extLst>
          </p:cNvPr>
          <p:cNvCxnSpPr>
            <a:cxnSpLocks/>
            <a:stCxn id="14" idx="3"/>
            <a:endCxn id="15" idx="1"/>
          </p:cNvCxnSpPr>
          <p:nvPr/>
        </p:nvCxnSpPr>
        <p:spPr>
          <a:xfrm flipV="1">
            <a:off x="5451044" y="1003011"/>
            <a:ext cx="559890" cy="41326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B48BBA74-0B02-4E1C-916A-3BF2D95B892A}"/>
              </a:ext>
            </a:extLst>
          </p:cNvPr>
          <p:cNvCxnSpPr>
            <a:cxnSpLocks/>
            <a:stCxn id="14" idx="3"/>
            <a:endCxn id="16" idx="1"/>
          </p:cNvCxnSpPr>
          <p:nvPr/>
        </p:nvCxnSpPr>
        <p:spPr>
          <a:xfrm>
            <a:off x="5451044" y="1416279"/>
            <a:ext cx="556853" cy="385637"/>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5F95BA9C-6341-4AF6-8E4E-20D71A502B91}"/>
              </a:ext>
            </a:extLst>
          </p:cNvPr>
          <p:cNvCxnSpPr>
            <a:cxnSpLocks/>
            <a:stCxn id="15" idx="3"/>
          </p:cNvCxnSpPr>
          <p:nvPr/>
        </p:nvCxnSpPr>
        <p:spPr>
          <a:xfrm flipV="1">
            <a:off x="6963715" y="991078"/>
            <a:ext cx="5230053"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7F2DA6E5-A9D3-4BA4-B370-C8B749981BCA}"/>
              </a:ext>
            </a:extLst>
          </p:cNvPr>
          <p:cNvCxnSpPr>
            <a:cxnSpLocks/>
            <a:stCxn id="16" idx="3"/>
            <a:endCxn id="17" idx="1"/>
          </p:cNvCxnSpPr>
          <p:nvPr/>
        </p:nvCxnSpPr>
        <p:spPr>
          <a:xfrm flipV="1">
            <a:off x="6960679" y="1489995"/>
            <a:ext cx="2050817" cy="311921"/>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2AC0B029-CC19-4668-8F88-D219AD5CA9D4}"/>
              </a:ext>
            </a:extLst>
          </p:cNvPr>
          <p:cNvCxnSpPr>
            <a:cxnSpLocks/>
            <a:stCxn id="16" idx="3"/>
            <a:endCxn id="18" idx="1"/>
          </p:cNvCxnSpPr>
          <p:nvPr/>
        </p:nvCxnSpPr>
        <p:spPr>
          <a:xfrm>
            <a:off x="6960678" y="1801916"/>
            <a:ext cx="2053281" cy="44675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47D6A7D7-9301-4822-B0D1-672E58693E6C}"/>
              </a:ext>
            </a:extLst>
          </p:cNvPr>
          <p:cNvCxnSpPr>
            <a:cxnSpLocks/>
            <a:stCxn id="17" idx="3"/>
            <a:endCxn id="19" idx="1"/>
          </p:cNvCxnSpPr>
          <p:nvPr/>
        </p:nvCxnSpPr>
        <p:spPr>
          <a:xfrm flipV="1">
            <a:off x="9964277" y="1309324"/>
            <a:ext cx="709286" cy="18067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57E46F4F-9CE9-4193-A0A3-AC0BFB0153E3}"/>
              </a:ext>
            </a:extLst>
          </p:cNvPr>
          <p:cNvCxnSpPr>
            <a:cxnSpLocks/>
            <a:stCxn id="17" idx="3"/>
            <a:endCxn id="20" idx="1"/>
          </p:cNvCxnSpPr>
          <p:nvPr/>
        </p:nvCxnSpPr>
        <p:spPr>
          <a:xfrm>
            <a:off x="9964277" y="1489995"/>
            <a:ext cx="711166" cy="199916"/>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8C4F753A-C967-474B-B16D-3D797DCA47BC}"/>
              </a:ext>
            </a:extLst>
          </p:cNvPr>
          <p:cNvCxnSpPr>
            <a:cxnSpLocks/>
            <a:stCxn id="18" idx="3"/>
            <a:endCxn id="21" idx="1"/>
          </p:cNvCxnSpPr>
          <p:nvPr/>
        </p:nvCxnSpPr>
        <p:spPr>
          <a:xfrm flipV="1">
            <a:off x="9966740" y="2065057"/>
            <a:ext cx="706823" cy="18361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95271780-69D1-4B9A-AB0A-50671DFB34D0}"/>
              </a:ext>
            </a:extLst>
          </p:cNvPr>
          <p:cNvCxnSpPr>
            <a:cxnSpLocks/>
            <a:stCxn id="18" idx="3"/>
            <a:endCxn id="22" idx="1"/>
          </p:cNvCxnSpPr>
          <p:nvPr/>
        </p:nvCxnSpPr>
        <p:spPr>
          <a:xfrm>
            <a:off x="9966740" y="2248670"/>
            <a:ext cx="706823" cy="18631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482698B3-52BB-489E-ACCD-55314AC2B672}"/>
              </a:ext>
            </a:extLst>
          </p:cNvPr>
          <p:cNvCxnSpPr>
            <a:cxnSpLocks/>
            <a:stCxn id="19" idx="3"/>
          </p:cNvCxnSpPr>
          <p:nvPr/>
        </p:nvCxnSpPr>
        <p:spPr>
          <a:xfrm>
            <a:off x="11626344" y="1309323"/>
            <a:ext cx="567424"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520539FF-C4AB-47F7-B74A-E8BEA15B37DD}"/>
              </a:ext>
            </a:extLst>
          </p:cNvPr>
          <p:cNvCxnSpPr>
            <a:cxnSpLocks/>
            <a:stCxn id="20" idx="3"/>
          </p:cNvCxnSpPr>
          <p:nvPr/>
        </p:nvCxnSpPr>
        <p:spPr>
          <a:xfrm flipV="1">
            <a:off x="11628225" y="1684592"/>
            <a:ext cx="555334" cy="5318"/>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881E4FBB-500B-4A48-A435-26A60401AA8A}"/>
              </a:ext>
            </a:extLst>
          </p:cNvPr>
          <p:cNvCxnSpPr>
            <a:cxnSpLocks/>
            <a:stCxn id="21" idx="3"/>
          </p:cNvCxnSpPr>
          <p:nvPr/>
        </p:nvCxnSpPr>
        <p:spPr>
          <a:xfrm>
            <a:off x="11626345" y="2065057"/>
            <a:ext cx="549420"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9A5D1B40-1C0C-4650-98DC-E845DD7F7FCA}"/>
              </a:ext>
            </a:extLst>
          </p:cNvPr>
          <p:cNvCxnSpPr>
            <a:cxnSpLocks/>
            <a:stCxn id="22" idx="3"/>
          </p:cNvCxnSpPr>
          <p:nvPr/>
        </p:nvCxnSpPr>
        <p:spPr>
          <a:xfrm>
            <a:off x="11626345" y="2434989"/>
            <a:ext cx="557215"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DAFDF9B0-1199-451D-A3A8-280B50010582}"/>
              </a:ext>
            </a:extLst>
          </p:cNvPr>
          <p:cNvCxnSpPr>
            <a:cxnSpLocks/>
            <a:stCxn id="23" idx="3"/>
            <a:endCxn id="24" idx="1"/>
          </p:cNvCxnSpPr>
          <p:nvPr/>
        </p:nvCxnSpPr>
        <p:spPr>
          <a:xfrm flipV="1">
            <a:off x="5455979" y="2860533"/>
            <a:ext cx="557206" cy="76448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2" name="Straight Arrow Connector 41">
            <a:extLst>
              <a:ext uri="{FF2B5EF4-FFF2-40B4-BE49-F238E27FC236}">
                <a16:creationId xmlns:a16="http://schemas.microsoft.com/office/drawing/2014/main" id="{815DC919-FC68-4AC6-9C2D-F1F424E8B5D1}"/>
              </a:ext>
            </a:extLst>
          </p:cNvPr>
          <p:cNvCxnSpPr>
            <a:cxnSpLocks/>
            <a:stCxn id="23" idx="3"/>
            <a:endCxn id="25" idx="1"/>
          </p:cNvCxnSpPr>
          <p:nvPr/>
        </p:nvCxnSpPr>
        <p:spPr>
          <a:xfrm flipV="1">
            <a:off x="5455979" y="3621399"/>
            <a:ext cx="556852" cy="362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3" name="Straight Arrow Connector 42">
            <a:extLst>
              <a:ext uri="{FF2B5EF4-FFF2-40B4-BE49-F238E27FC236}">
                <a16:creationId xmlns:a16="http://schemas.microsoft.com/office/drawing/2014/main" id="{1944AF4B-AFB3-47F3-AA7E-B48BB0E4812C}"/>
              </a:ext>
            </a:extLst>
          </p:cNvPr>
          <p:cNvCxnSpPr>
            <a:cxnSpLocks/>
            <a:stCxn id="24" idx="3"/>
          </p:cNvCxnSpPr>
          <p:nvPr/>
        </p:nvCxnSpPr>
        <p:spPr>
          <a:xfrm flipV="1">
            <a:off x="6965966" y="2848601"/>
            <a:ext cx="5188593" cy="1193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44" name="Rectangle 43">
            <a:extLst>
              <a:ext uri="{FF2B5EF4-FFF2-40B4-BE49-F238E27FC236}">
                <a16:creationId xmlns:a16="http://schemas.microsoft.com/office/drawing/2014/main" id="{B38A2F61-0C6E-438B-A660-1DF73E421A5E}"/>
              </a:ext>
            </a:extLst>
          </p:cNvPr>
          <p:cNvSpPr/>
          <p:nvPr/>
        </p:nvSpPr>
        <p:spPr>
          <a:xfrm>
            <a:off x="10676570" y="312457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45" name="Rectangle 44">
            <a:extLst>
              <a:ext uri="{FF2B5EF4-FFF2-40B4-BE49-F238E27FC236}">
                <a16:creationId xmlns:a16="http://schemas.microsoft.com/office/drawing/2014/main" id="{38465FAD-3157-4A4E-BC35-645C9EFF3FDA}"/>
              </a:ext>
            </a:extLst>
          </p:cNvPr>
          <p:cNvSpPr/>
          <p:nvPr/>
        </p:nvSpPr>
        <p:spPr>
          <a:xfrm>
            <a:off x="10674606" y="388471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cxnSp>
        <p:nvCxnSpPr>
          <p:cNvPr id="46" name="Straight Arrow Connector 45">
            <a:extLst>
              <a:ext uri="{FF2B5EF4-FFF2-40B4-BE49-F238E27FC236}">
                <a16:creationId xmlns:a16="http://schemas.microsoft.com/office/drawing/2014/main" id="{B4169F39-ADC8-41DE-9507-5F0F4D0FC769}"/>
              </a:ext>
            </a:extLst>
          </p:cNvPr>
          <p:cNvCxnSpPr>
            <a:cxnSpLocks/>
            <a:stCxn id="25" idx="3"/>
            <a:endCxn id="44" idx="1"/>
          </p:cNvCxnSpPr>
          <p:nvPr/>
        </p:nvCxnSpPr>
        <p:spPr>
          <a:xfrm flipV="1">
            <a:off x="6965613" y="3251883"/>
            <a:ext cx="3710958" cy="36951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D23A0FE4-A792-4EAA-AE89-2284D5597B64}"/>
              </a:ext>
            </a:extLst>
          </p:cNvPr>
          <p:cNvCxnSpPr>
            <a:cxnSpLocks/>
            <a:stCxn id="25" idx="3"/>
            <a:endCxn id="45" idx="1"/>
          </p:cNvCxnSpPr>
          <p:nvPr/>
        </p:nvCxnSpPr>
        <p:spPr>
          <a:xfrm>
            <a:off x="6965612" y="3621399"/>
            <a:ext cx="3708994" cy="39062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47105FBF-E393-4EF6-8B39-CA9B43410538}"/>
              </a:ext>
            </a:extLst>
          </p:cNvPr>
          <p:cNvCxnSpPr>
            <a:cxnSpLocks/>
            <a:stCxn id="44" idx="3"/>
          </p:cNvCxnSpPr>
          <p:nvPr/>
        </p:nvCxnSpPr>
        <p:spPr>
          <a:xfrm>
            <a:off x="11629352" y="3251883"/>
            <a:ext cx="525208"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9" name="Straight Arrow Connector 48">
            <a:extLst>
              <a:ext uri="{FF2B5EF4-FFF2-40B4-BE49-F238E27FC236}">
                <a16:creationId xmlns:a16="http://schemas.microsoft.com/office/drawing/2014/main" id="{622DC63D-5E25-4303-8371-36871A070E51}"/>
              </a:ext>
            </a:extLst>
          </p:cNvPr>
          <p:cNvCxnSpPr>
            <a:cxnSpLocks/>
            <a:stCxn id="45" idx="3"/>
          </p:cNvCxnSpPr>
          <p:nvPr/>
        </p:nvCxnSpPr>
        <p:spPr>
          <a:xfrm>
            <a:off x="11627388" y="4012025"/>
            <a:ext cx="527172"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50" name="Rectangle 49">
            <a:extLst>
              <a:ext uri="{FF2B5EF4-FFF2-40B4-BE49-F238E27FC236}">
                <a16:creationId xmlns:a16="http://schemas.microsoft.com/office/drawing/2014/main" id="{B644422B-4DE1-4B41-83C5-420D4616A5F3}"/>
              </a:ext>
            </a:extLst>
          </p:cNvPr>
          <p:cNvSpPr/>
          <p:nvPr/>
        </p:nvSpPr>
        <p:spPr>
          <a:xfrm>
            <a:off x="2995292" y="631984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51" name="Rectangle 50">
            <a:extLst>
              <a:ext uri="{FF2B5EF4-FFF2-40B4-BE49-F238E27FC236}">
                <a16:creationId xmlns:a16="http://schemas.microsoft.com/office/drawing/2014/main" id="{901CED4F-99BB-48F7-B1B8-061CD3A87A9E}"/>
              </a:ext>
            </a:extLst>
          </p:cNvPr>
          <p:cNvSpPr/>
          <p:nvPr/>
        </p:nvSpPr>
        <p:spPr>
          <a:xfrm>
            <a:off x="4496504" y="514741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sp>
        <p:nvSpPr>
          <p:cNvPr id="52" name="Rectangle 51">
            <a:extLst>
              <a:ext uri="{FF2B5EF4-FFF2-40B4-BE49-F238E27FC236}">
                <a16:creationId xmlns:a16="http://schemas.microsoft.com/office/drawing/2014/main" id="{56304230-45D0-421F-9D4B-125749E06719}"/>
              </a:ext>
            </a:extLst>
          </p:cNvPr>
          <p:cNvSpPr/>
          <p:nvPr/>
        </p:nvSpPr>
        <p:spPr>
          <a:xfrm>
            <a:off x="6000912" y="468525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53" name="Rectangle 52">
            <a:extLst>
              <a:ext uri="{FF2B5EF4-FFF2-40B4-BE49-F238E27FC236}">
                <a16:creationId xmlns:a16="http://schemas.microsoft.com/office/drawing/2014/main" id="{D9E503AC-43D0-43DB-81DE-2DEC6400219D}"/>
              </a:ext>
            </a:extLst>
          </p:cNvPr>
          <p:cNvSpPr/>
          <p:nvPr/>
        </p:nvSpPr>
        <p:spPr>
          <a:xfrm>
            <a:off x="5992862" y="575903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54" name="Rectangle 53">
            <a:extLst>
              <a:ext uri="{FF2B5EF4-FFF2-40B4-BE49-F238E27FC236}">
                <a16:creationId xmlns:a16="http://schemas.microsoft.com/office/drawing/2014/main" id="{E6E67EF0-09FA-4683-874C-9A78D0025965}"/>
              </a:ext>
            </a:extLst>
          </p:cNvPr>
          <p:cNvSpPr/>
          <p:nvPr/>
        </p:nvSpPr>
        <p:spPr>
          <a:xfrm>
            <a:off x="4486481" y="727584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55" name="Rectangle 54">
            <a:extLst>
              <a:ext uri="{FF2B5EF4-FFF2-40B4-BE49-F238E27FC236}">
                <a16:creationId xmlns:a16="http://schemas.microsoft.com/office/drawing/2014/main" id="{4B758496-3250-4ED5-9199-621003513B5E}"/>
              </a:ext>
            </a:extLst>
          </p:cNvPr>
          <p:cNvSpPr/>
          <p:nvPr/>
        </p:nvSpPr>
        <p:spPr>
          <a:xfrm>
            <a:off x="5996762" y="707097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56" name="Rectangle 55">
            <a:extLst>
              <a:ext uri="{FF2B5EF4-FFF2-40B4-BE49-F238E27FC236}">
                <a16:creationId xmlns:a16="http://schemas.microsoft.com/office/drawing/2014/main" id="{AD0DAF08-6CB0-4C8A-97D6-820FB378F2E4}"/>
              </a:ext>
            </a:extLst>
          </p:cNvPr>
          <p:cNvSpPr/>
          <p:nvPr/>
        </p:nvSpPr>
        <p:spPr>
          <a:xfrm>
            <a:off x="5997833" y="736926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57" name="Rectangle 56">
            <a:extLst>
              <a:ext uri="{FF2B5EF4-FFF2-40B4-BE49-F238E27FC236}">
                <a16:creationId xmlns:a16="http://schemas.microsoft.com/office/drawing/2014/main" id="{065975F4-B9A8-4F22-8575-2878AAD11B96}"/>
              </a:ext>
            </a:extLst>
          </p:cNvPr>
          <p:cNvSpPr/>
          <p:nvPr/>
        </p:nvSpPr>
        <p:spPr>
          <a:xfrm>
            <a:off x="5996761" y="768366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Beide</a:t>
            </a:r>
          </a:p>
        </p:txBody>
      </p:sp>
      <p:sp>
        <p:nvSpPr>
          <p:cNvPr id="58" name="Rectangle 57">
            <a:extLst>
              <a:ext uri="{FF2B5EF4-FFF2-40B4-BE49-F238E27FC236}">
                <a16:creationId xmlns:a16="http://schemas.microsoft.com/office/drawing/2014/main" id="{308AF8A7-B7E9-4105-AA81-0F6A34F30C78}"/>
              </a:ext>
            </a:extLst>
          </p:cNvPr>
          <p:cNvSpPr/>
          <p:nvPr/>
        </p:nvSpPr>
        <p:spPr>
          <a:xfrm>
            <a:off x="10660503" y="736853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59" name="Rectangle 58">
            <a:extLst>
              <a:ext uri="{FF2B5EF4-FFF2-40B4-BE49-F238E27FC236}">
                <a16:creationId xmlns:a16="http://schemas.microsoft.com/office/drawing/2014/main" id="{6A53D3EF-F6D7-40F1-B395-AE09718ED3DA}"/>
              </a:ext>
            </a:extLst>
          </p:cNvPr>
          <p:cNvSpPr/>
          <p:nvPr/>
        </p:nvSpPr>
        <p:spPr>
          <a:xfrm>
            <a:off x="10663542" y="767609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60" name="Rectangle 59">
            <a:extLst>
              <a:ext uri="{FF2B5EF4-FFF2-40B4-BE49-F238E27FC236}">
                <a16:creationId xmlns:a16="http://schemas.microsoft.com/office/drawing/2014/main" id="{A5DEC92C-B0F5-4D8D-AA66-814F25F1631E}"/>
              </a:ext>
            </a:extLst>
          </p:cNvPr>
          <p:cNvSpPr/>
          <p:nvPr/>
        </p:nvSpPr>
        <p:spPr>
          <a:xfrm>
            <a:off x="1490180" y="828353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61" name="Rectangle 60">
            <a:extLst>
              <a:ext uri="{FF2B5EF4-FFF2-40B4-BE49-F238E27FC236}">
                <a16:creationId xmlns:a16="http://schemas.microsoft.com/office/drawing/2014/main" id="{71888385-8094-4CE8-8F15-3ED83454D2E5}"/>
              </a:ext>
            </a:extLst>
          </p:cNvPr>
          <p:cNvSpPr/>
          <p:nvPr/>
        </p:nvSpPr>
        <p:spPr>
          <a:xfrm>
            <a:off x="2991394" y="828353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62" name="Rectangle 61">
            <a:extLst>
              <a:ext uri="{FF2B5EF4-FFF2-40B4-BE49-F238E27FC236}">
                <a16:creationId xmlns:a16="http://schemas.microsoft.com/office/drawing/2014/main" id="{985B99EB-9C58-4B0B-A6FB-4E3192809F01}"/>
              </a:ext>
            </a:extLst>
          </p:cNvPr>
          <p:cNvSpPr/>
          <p:nvPr/>
        </p:nvSpPr>
        <p:spPr>
          <a:xfrm>
            <a:off x="4495648" y="8039877"/>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sp>
        <p:nvSpPr>
          <p:cNvPr id="63" name="Rectangle 62">
            <a:extLst>
              <a:ext uri="{FF2B5EF4-FFF2-40B4-BE49-F238E27FC236}">
                <a16:creationId xmlns:a16="http://schemas.microsoft.com/office/drawing/2014/main" id="{AECB4626-384A-48FE-BE16-CD494A0DBF98}"/>
              </a:ext>
            </a:extLst>
          </p:cNvPr>
          <p:cNvSpPr/>
          <p:nvPr/>
        </p:nvSpPr>
        <p:spPr>
          <a:xfrm>
            <a:off x="4492605" y="854981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64" name="Rectangle 63">
            <a:extLst>
              <a:ext uri="{FF2B5EF4-FFF2-40B4-BE49-F238E27FC236}">
                <a16:creationId xmlns:a16="http://schemas.microsoft.com/office/drawing/2014/main" id="{B32DF11A-4006-4748-A297-404DE1F9CDA1}"/>
              </a:ext>
            </a:extLst>
          </p:cNvPr>
          <p:cNvSpPr/>
          <p:nvPr/>
        </p:nvSpPr>
        <p:spPr>
          <a:xfrm>
            <a:off x="6007036" y="803341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65" name="Rectangle 64">
            <a:extLst>
              <a:ext uri="{FF2B5EF4-FFF2-40B4-BE49-F238E27FC236}">
                <a16:creationId xmlns:a16="http://schemas.microsoft.com/office/drawing/2014/main" id="{D459D32C-AD1F-45CD-A89F-3695050BCFA1}"/>
              </a:ext>
            </a:extLst>
          </p:cNvPr>
          <p:cNvSpPr/>
          <p:nvPr/>
        </p:nvSpPr>
        <p:spPr>
          <a:xfrm>
            <a:off x="6007036" y="840623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66" name="Rectangle 65">
            <a:extLst>
              <a:ext uri="{FF2B5EF4-FFF2-40B4-BE49-F238E27FC236}">
                <a16:creationId xmlns:a16="http://schemas.microsoft.com/office/drawing/2014/main" id="{22A2FA60-BAA2-4C9E-9976-6276A1F5AF29}"/>
              </a:ext>
            </a:extLst>
          </p:cNvPr>
          <p:cNvSpPr/>
          <p:nvPr/>
        </p:nvSpPr>
        <p:spPr>
          <a:xfrm>
            <a:off x="6000912" y="875555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Beide</a:t>
            </a:r>
          </a:p>
        </p:txBody>
      </p:sp>
      <p:cxnSp>
        <p:nvCxnSpPr>
          <p:cNvPr id="67" name="Straight Arrow Connector 66">
            <a:extLst>
              <a:ext uri="{FF2B5EF4-FFF2-40B4-BE49-F238E27FC236}">
                <a16:creationId xmlns:a16="http://schemas.microsoft.com/office/drawing/2014/main" id="{F66BC1AC-DE00-4DB4-9FFF-BB24E0FC3388}"/>
              </a:ext>
            </a:extLst>
          </p:cNvPr>
          <p:cNvCxnSpPr>
            <a:cxnSpLocks/>
            <a:stCxn id="50" idx="3"/>
            <a:endCxn id="51" idx="1"/>
          </p:cNvCxnSpPr>
          <p:nvPr/>
        </p:nvCxnSpPr>
        <p:spPr>
          <a:xfrm flipV="1">
            <a:off x="3948074" y="5274727"/>
            <a:ext cx="548430" cy="1172425"/>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68" name="Straight Arrow Connector 67">
            <a:extLst>
              <a:ext uri="{FF2B5EF4-FFF2-40B4-BE49-F238E27FC236}">
                <a16:creationId xmlns:a16="http://schemas.microsoft.com/office/drawing/2014/main" id="{A458D58C-EBE9-457B-B5F1-162E5044909D}"/>
              </a:ext>
            </a:extLst>
          </p:cNvPr>
          <p:cNvCxnSpPr>
            <a:cxnSpLocks/>
            <a:stCxn id="50" idx="3"/>
            <a:endCxn id="54" idx="1"/>
          </p:cNvCxnSpPr>
          <p:nvPr/>
        </p:nvCxnSpPr>
        <p:spPr>
          <a:xfrm>
            <a:off x="3948073" y="6447152"/>
            <a:ext cx="538408" cy="95600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8F7B5D1D-34FD-4376-BFF8-10E79A5F6573}"/>
              </a:ext>
            </a:extLst>
          </p:cNvPr>
          <p:cNvCxnSpPr>
            <a:cxnSpLocks/>
            <a:stCxn id="51" idx="3"/>
            <a:endCxn id="52" idx="1"/>
          </p:cNvCxnSpPr>
          <p:nvPr/>
        </p:nvCxnSpPr>
        <p:spPr>
          <a:xfrm flipV="1">
            <a:off x="5449286" y="4812565"/>
            <a:ext cx="551627" cy="46216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0" name="Straight Arrow Connector 69">
            <a:extLst>
              <a:ext uri="{FF2B5EF4-FFF2-40B4-BE49-F238E27FC236}">
                <a16:creationId xmlns:a16="http://schemas.microsoft.com/office/drawing/2014/main" id="{B46EC9F2-49F3-490B-8BE7-0CA667998221}"/>
              </a:ext>
            </a:extLst>
          </p:cNvPr>
          <p:cNvCxnSpPr>
            <a:cxnSpLocks/>
            <a:stCxn id="51" idx="3"/>
            <a:endCxn id="53" idx="1"/>
          </p:cNvCxnSpPr>
          <p:nvPr/>
        </p:nvCxnSpPr>
        <p:spPr>
          <a:xfrm>
            <a:off x="5449286" y="5274726"/>
            <a:ext cx="543576" cy="611616"/>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71" name="Straight Arrow Connector 70">
            <a:extLst>
              <a:ext uri="{FF2B5EF4-FFF2-40B4-BE49-F238E27FC236}">
                <a16:creationId xmlns:a16="http://schemas.microsoft.com/office/drawing/2014/main" id="{A7C30FC4-B666-447B-807F-F092B3346730}"/>
              </a:ext>
            </a:extLst>
          </p:cNvPr>
          <p:cNvCxnSpPr>
            <a:cxnSpLocks/>
            <a:stCxn id="92" idx="3"/>
          </p:cNvCxnSpPr>
          <p:nvPr/>
        </p:nvCxnSpPr>
        <p:spPr>
          <a:xfrm>
            <a:off x="6945643" y="4433293"/>
            <a:ext cx="5208917"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2" name="Straight Arrow Connector 71">
            <a:extLst>
              <a:ext uri="{FF2B5EF4-FFF2-40B4-BE49-F238E27FC236}">
                <a16:creationId xmlns:a16="http://schemas.microsoft.com/office/drawing/2014/main" id="{054CC0C7-79EC-4399-8768-1A3C0AF1033D}"/>
              </a:ext>
            </a:extLst>
          </p:cNvPr>
          <p:cNvCxnSpPr>
            <a:cxnSpLocks/>
            <a:stCxn id="55" idx="3"/>
          </p:cNvCxnSpPr>
          <p:nvPr/>
        </p:nvCxnSpPr>
        <p:spPr>
          <a:xfrm>
            <a:off x="6949543" y="7198281"/>
            <a:ext cx="5211139"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3" name="Straight Arrow Connector 72">
            <a:extLst>
              <a:ext uri="{FF2B5EF4-FFF2-40B4-BE49-F238E27FC236}">
                <a16:creationId xmlns:a16="http://schemas.microsoft.com/office/drawing/2014/main" id="{CA10B793-566D-4D20-B3EA-0B125063F0EB}"/>
              </a:ext>
            </a:extLst>
          </p:cNvPr>
          <p:cNvCxnSpPr>
            <a:cxnSpLocks/>
            <a:stCxn id="56" idx="3"/>
            <a:endCxn id="58" idx="1"/>
          </p:cNvCxnSpPr>
          <p:nvPr/>
        </p:nvCxnSpPr>
        <p:spPr>
          <a:xfrm flipV="1">
            <a:off x="6950615" y="7495842"/>
            <a:ext cx="3709888" cy="73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4" name="Straight Arrow Connector 73">
            <a:extLst>
              <a:ext uri="{FF2B5EF4-FFF2-40B4-BE49-F238E27FC236}">
                <a16:creationId xmlns:a16="http://schemas.microsoft.com/office/drawing/2014/main" id="{2EE34B8A-C17D-4215-BBCE-9ACB39DD17E1}"/>
              </a:ext>
            </a:extLst>
          </p:cNvPr>
          <p:cNvCxnSpPr>
            <a:cxnSpLocks/>
            <a:stCxn id="57" idx="3"/>
            <a:endCxn id="59" idx="1"/>
          </p:cNvCxnSpPr>
          <p:nvPr/>
        </p:nvCxnSpPr>
        <p:spPr>
          <a:xfrm flipV="1">
            <a:off x="6949543" y="7803400"/>
            <a:ext cx="3713999" cy="757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5" name="Straight Arrow Connector 74">
            <a:extLst>
              <a:ext uri="{FF2B5EF4-FFF2-40B4-BE49-F238E27FC236}">
                <a16:creationId xmlns:a16="http://schemas.microsoft.com/office/drawing/2014/main" id="{6AFBB4FD-D9D9-4DBC-8083-3E76128BDFD0}"/>
              </a:ext>
            </a:extLst>
          </p:cNvPr>
          <p:cNvCxnSpPr>
            <a:cxnSpLocks/>
            <a:stCxn id="64" idx="3"/>
          </p:cNvCxnSpPr>
          <p:nvPr/>
        </p:nvCxnSpPr>
        <p:spPr>
          <a:xfrm>
            <a:off x="6959817" y="8160727"/>
            <a:ext cx="5200866" cy="124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6" name="Straight Arrow Connector 75">
            <a:extLst>
              <a:ext uri="{FF2B5EF4-FFF2-40B4-BE49-F238E27FC236}">
                <a16:creationId xmlns:a16="http://schemas.microsoft.com/office/drawing/2014/main" id="{19327863-622A-4D2D-958A-6A73E65828F5}"/>
              </a:ext>
            </a:extLst>
          </p:cNvPr>
          <p:cNvCxnSpPr>
            <a:cxnSpLocks/>
            <a:stCxn id="65" idx="3"/>
          </p:cNvCxnSpPr>
          <p:nvPr/>
        </p:nvCxnSpPr>
        <p:spPr>
          <a:xfrm flipV="1">
            <a:off x="6959817" y="8521616"/>
            <a:ext cx="5200866"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7" name="Straight Arrow Connector 76">
            <a:extLst>
              <a:ext uri="{FF2B5EF4-FFF2-40B4-BE49-F238E27FC236}">
                <a16:creationId xmlns:a16="http://schemas.microsoft.com/office/drawing/2014/main" id="{7C4BC1B0-8D09-4AEC-8FF9-2A8D210701B4}"/>
              </a:ext>
            </a:extLst>
          </p:cNvPr>
          <p:cNvCxnSpPr>
            <a:cxnSpLocks/>
            <a:stCxn id="66" idx="3"/>
          </p:cNvCxnSpPr>
          <p:nvPr/>
        </p:nvCxnSpPr>
        <p:spPr>
          <a:xfrm flipV="1">
            <a:off x="6953694" y="8870933"/>
            <a:ext cx="5200866"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8" name="Straight Arrow Connector 77">
            <a:extLst>
              <a:ext uri="{FF2B5EF4-FFF2-40B4-BE49-F238E27FC236}">
                <a16:creationId xmlns:a16="http://schemas.microsoft.com/office/drawing/2014/main" id="{39999253-11FB-4D85-8E57-6D112A29BC97}"/>
              </a:ext>
            </a:extLst>
          </p:cNvPr>
          <p:cNvCxnSpPr>
            <a:cxnSpLocks/>
            <a:stCxn id="54" idx="3"/>
            <a:endCxn id="55" idx="1"/>
          </p:cNvCxnSpPr>
          <p:nvPr/>
        </p:nvCxnSpPr>
        <p:spPr>
          <a:xfrm flipV="1">
            <a:off x="5439262" y="7198281"/>
            <a:ext cx="557499" cy="20487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9" name="Straight Arrow Connector 78">
            <a:extLst>
              <a:ext uri="{FF2B5EF4-FFF2-40B4-BE49-F238E27FC236}">
                <a16:creationId xmlns:a16="http://schemas.microsoft.com/office/drawing/2014/main" id="{EF3C6B94-58DE-4068-89D5-D62DDBB9AD4B}"/>
              </a:ext>
            </a:extLst>
          </p:cNvPr>
          <p:cNvCxnSpPr>
            <a:cxnSpLocks/>
            <a:stCxn id="54" idx="3"/>
            <a:endCxn id="56" idx="1"/>
          </p:cNvCxnSpPr>
          <p:nvPr/>
        </p:nvCxnSpPr>
        <p:spPr>
          <a:xfrm>
            <a:off x="5439263" y="7403155"/>
            <a:ext cx="558570" cy="9342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0" name="Straight Arrow Connector 79">
            <a:extLst>
              <a:ext uri="{FF2B5EF4-FFF2-40B4-BE49-F238E27FC236}">
                <a16:creationId xmlns:a16="http://schemas.microsoft.com/office/drawing/2014/main" id="{5293EFDC-09C3-4C0C-AAC5-9C73BBD0EBC3}"/>
              </a:ext>
            </a:extLst>
          </p:cNvPr>
          <p:cNvCxnSpPr>
            <a:cxnSpLocks/>
            <a:stCxn id="54" idx="3"/>
            <a:endCxn id="57" idx="1"/>
          </p:cNvCxnSpPr>
          <p:nvPr/>
        </p:nvCxnSpPr>
        <p:spPr>
          <a:xfrm>
            <a:off x="5439263" y="7403155"/>
            <a:ext cx="557498" cy="40782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1" name="Straight Arrow Connector 80">
            <a:extLst>
              <a:ext uri="{FF2B5EF4-FFF2-40B4-BE49-F238E27FC236}">
                <a16:creationId xmlns:a16="http://schemas.microsoft.com/office/drawing/2014/main" id="{25F1D0FF-EB60-4D63-9E7B-3CAADBD2844F}"/>
              </a:ext>
            </a:extLst>
          </p:cNvPr>
          <p:cNvCxnSpPr>
            <a:cxnSpLocks/>
            <a:stCxn id="62" idx="3"/>
            <a:endCxn id="64" idx="1"/>
          </p:cNvCxnSpPr>
          <p:nvPr/>
        </p:nvCxnSpPr>
        <p:spPr>
          <a:xfrm flipV="1">
            <a:off x="5448429" y="8160726"/>
            <a:ext cx="558606" cy="646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2" name="Straight Arrow Connector 81">
            <a:extLst>
              <a:ext uri="{FF2B5EF4-FFF2-40B4-BE49-F238E27FC236}">
                <a16:creationId xmlns:a16="http://schemas.microsoft.com/office/drawing/2014/main" id="{21382894-DCD5-4DB3-A118-700DB7D0450D}"/>
              </a:ext>
            </a:extLst>
          </p:cNvPr>
          <p:cNvCxnSpPr>
            <a:cxnSpLocks/>
            <a:stCxn id="63" idx="3"/>
            <a:endCxn id="65" idx="1"/>
          </p:cNvCxnSpPr>
          <p:nvPr/>
        </p:nvCxnSpPr>
        <p:spPr>
          <a:xfrm flipV="1">
            <a:off x="5445386" y="8533548"/>
            <a:ext cx="561649" cy="14358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3" name="Straight Arrow Connector 82">
            <a:extLst>
              <a:ext uri="{FF2B5EF4-FFF2-40B4-BE49-F238E27FC236}">
                <a16:creationId xmlns:a16="http://schemas.microsoft.com/office/drawing/2014/main" id="{1B7E3A95-B1A7-4652-A777-3F35D04F13D0}"/>
              </a:ext>
            </a:extLst>
          </p:cNvPr>
          <p:cNvCxnSpPr>
            <a:cxnSpLocks/>
            <a:stCxn id="63" idx="3"/>
            <a:endCxn id="66" idx="1"/>
          </p:cNvCxnSpPr>
          <p:nvPr/>
        </p:nvCxnSpPr>
        <p:spPr>
          <a:xfrm>
            <a:off x="5445386" y="8677128"/>
            <a:ext cx="555526" cy="20573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4" name="Straight Arrow Connector 83">
            <a:extLst>
              <a:ext uri="{FF2B5EF4-FFF2-40B4-BE49-F238E27FC236}">
                <a16:creationId xmlns:a16="http://schemas.microsoft.com/office/drawing/2014/main" id="{A7A925A2-C39B-49E6-9B80-A29B717BA1FB}"/>
              </a:ext>
            </a:extLst>
          </p:cNvPr>
          <p:cNvCxnSpPr>
            <a:cxnSpLocks/>
            <a:stCxn id="60" idx="3"/>
            <a:endCxn id="61" idx="1"/>
          </p:cNvCxnSpPr>
          <p:nvPr/>
        </p:nvCxnSpPr>
        <p:spPr>
          <a:xfrm>
            <a:off x="2442962" y="8410845"/>
            <a:ext cx="548432"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5" name="Straight Arrow Connector 84">
            <a:extLst>
              <a:ext uri="{FF2B5EF4-FFF2-40B4-BE49-F238E27FC236}">
                <a16:creationId xmlns:a16="http://schemas.microsoft.com/office/drawing/2014/main" id="{91233978-DD2F-48D1-B891-1EDE2E6AB672}"/>
              </a:ext>
            </a:extLst>
          </p:cNvPr>
          <p:cNvCxnSpPr>
            <a:cxnSpLocks/>
            <a:stCxn id="61" idx="3"/>
            <a:endCxn id="62" idx="1"/>
          </p:cNvCxnSpPr>
          <p:nvPr/>
        </p:nvCxnSpPr>
        <p:spPr>
          <a:xfrm flipV="1">
            <a:off x="3944175" y="8167188"/>
            <a:ext cx="551473" cy="24365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6" name="Straight Arrow Connector 85">
            <a:extLst>
              <a:ext uri="{FF2B5EF4-FFF2-40B4-BE49-F238E27FC236}">
                <a16:creationId xmlns:a16="http://schemas.microsoft.com/office/drawing/2014/main" id="{EBBCAC1D-EDA6-4562-977E-E49B134496BD}"/>
              </a:ext>
            </a:extLst>
          </p:cNvPr>
          <p:cNvCxnSpPr>
            <a:cxnSpLocks/>
            <a:stCxn id="61" idx="3"/>
            <a:endCxn id="63" idx="1"/>
          </p:cNvCxnSpPr>
          <p:nvPr/>
        </p:nvCxnSpPr>
        <p:spPr>
          <a:xfrm>
            <a:off x="3944175" y="8410845"/>
            <a:ext cx="548430" cy="26628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7" name="Straight Arrow Connector 86">
            <a:extLst>
              <a:ext uri="{FF2B5EF4-FFF2-40B4-BE49-F238E27FC236}">
                <a16:creationId xmlns:a16="http://schemas.microsoft.com/office/drawing/2014/main" id="{C5D190C3-81A3-4077-B335-B3E487EFA780}"/>
              </a:ext>
            </a:extLst>
          </p:cNvPr>
          <p:cNvCxnSpPr>
            <a:cxnSpLocks/>
            <a:stCxn id="58" idx="3"/>
          </p:cNvCxnSpPr>
          <p:nvPr/>
        </p:nvCxnSpPr>
        <p:spPr>
          <a:xfrm flipV="1">
            <a:off x="11613284" y="7494078"/>
            <a:ext cx="547399" cy="176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8" name="Straight Arrow Connector 87">
            <a:extLst>
              <a:ext uri="{FF2B5EF4-FFF2-40B4-BE49-F238E27FC236}">
                <a16:creationId xmlns:a16="http://schemas.microsoft.com/office/drawing/2014/main" id="{AFFBD7B7-BBFD-49D2-BBDF-0F75A5180039}"/>
              </a:ext>
            </a:extLst>
          </p:cNvPr>
          <p:cNvCxnSpPr>
            <a:cxnSpLocks/>
            <a:stCxn id="59" idx="3"/>
          </p:cNvCxnSpPr>
          <p:nvPr/>
        </p:nvCxnSpPr>
        <p:spPr>
          <a:xfrm>
            <a:off x="11616323" y="7803400"/>
            <a:ext cx="544360"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9" name="Straight Arrow Connector 88">
            <a:extLst>
              <a:ext uri="{FF2B5EF4-FFF2-40B4-BE49-F238E27FC236}">
                <a16:creationId xmlns:a16="http://schemas.microsoft.com/office/drawing/2014/main" id="{DB1E8405-EC5F-434A-9FBC-362021D762FA}"/>
              </a:ext>
            </a:extLst>
          </p:cNvPr>
          <p:cNvCxnSpPr>
            <a:cxnSpLocks/>
            <a:stCxn id="12" idx="2"/>
            <a:endCxn id="50" idx="0"/>
          </p:cNvCxnSpPr>
          <p:nvPr/>
        </p:nvCxnSpPr>
        <p:spPr>
          <a:xfrm>
            <a:off x="1970469" y="4261287"/>
            <a:ext cx="1501214" cy="2058555"/>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graphicFrame>
        <p:nvGraphicFramePr>
          <p:cNvPr id="91" name="Table 90">
            <a:extLst>
              <a:ext uri="{FF2B5EF4-FFF2-40B4-BE49-F238E27FC236}">
                <a16:creationId xmlns:a16="http://schemas.microsoft.com/office/drawing/2014/main" id="{3CFB8AB4-FEFB-4A84-B384-AEC2F695BE45}"/>
              </a:ext>
            </a:extLst>
          </p:cNvPr>
          <p:cNvGraphicFramePr>
            <a:graphicFrameLocks noGrp="1"/>
          </p:cNvGraphicFramePr>
          <p:nvPr/>
        </p:nvGraphicFramePr>
        <p:xfrm>
          <a:off x="12188847" y="252569"/>
          <a:ext cx="3865996" cy="8887401"/>
        </p:xfrm>
        <a:graphic>
          <a:graphicData uri="http://schemas.openxmlformats.org/drawingml/2006/table">
            <a:tbl>
              <a:tblPr firstRow="1" bandRow="1">
                <a:tableStyleId>{5C22544A-7EE6-4342-B048-85BDC9FD1C3A}</a:tableStyleId>
              </a:tblPr>
              <a:tblGrid>
                <a:gridCol w="1996829">
                  <a:extLst>
                    <a:ext uri="{9D8B030D-6E8A-4147-A177-3AD203B41FA5}">
                      <a16:colId xmlns:a16="http://schemas.microsoft.com/office/drawing/2014/main" val="330647270"/>
                    </a:ext>
                  </a:extLst>
                </a:gridCol>
                <a:gridCol w="1869167">
                  <a:extLst>
                    <a:ext uri="{9D8B030D-6E8A-4147-A177-3AD203B41FA5}">
                      <a16:colId xmlns:a16="http://schemas.microsoft.com/office/drawing/2014/main" val="1448204881"/>
                    </a:ext>
                  </a:extLst>
                </a:gridCol>
              </a:tblGrid>
              <a:tr h="284958">
                <a:tc>
                  <a:txBody>
                    <a:bodyPr/>
                    <a:lstStyle/>
                    <a:p>
                      <a:r>
                        <a:rPr lang="nl-BE" sz="900" dirty="0"/>
                        <a:t>Assumpties voldaan</a:t>
                      </a:r>
                    </a:p>
                  </a:txBody>
                  <a:tcPr marL="95484" marR="95484" marT="47743" marB="47743"/>
                </a:tc>
                <a:tc>
                  <a:txBody>
                    <a:bodyPr/>
                    <a:lstStyle/>
                    <a:p>
                      <a:r>
                        <a:rPr lang="nl-BE" sz="900" dirty="0"/>
                        <a:t>Assumpties niet voldaan</a:t>
                      </a:r>
                    </a:p>
                  </a:txBody>
                  <a:tcPr marL="95484" marR="95484" marT="47743" marB="47743"/>
                </a:tc>
                <a:extLst>
                  <a:ext uri="{0D108BD9-81ED-4DB2-BD59-A6C34878D82A}">
                    <a16:rowId xmlns:a16="http://schemas.microsoft.com/office/drawing/2014/main" val="888959899"/>
                  </a:ext>
                </a:extLst>
              </a:tr>
              <a:tr h="560507">
                <a:tc>
                  <a:txBody>
                    <a:bodyPr/>
                    <a:lstStyle/>
                    <a:p>
                      <a:pPr marL="171450" indent="-171450">
                        <a:buFont typeface="Arial" panose="020B0604020202020204" pitchFamily="34" charset="0"/>
                        <a:buChar char="•"/>
                      </a:pPr>
                      <a:r>
                        <a:rPr lang="nl-BE" sz="900" dirty="0"/>
                        <a:t>Enkelvoudige lineaire regressie</a:t>
                      </a:r>
                    </a:p>
                    <a:p>
                      <a:pPr marL="171450" indent="-171450">
                        <a:buFont typeface="Arial" panose="020B0604020202020204" pitchFamily="34" charset="0"/>
                        <a:buChar char="•"/>
                      </a:pPr>
                      <a:r>
                        <a:rPr lang="nl-BE" sz="900" dirty="0"/>
                        <a:t>Pearson correlatietoets</a:t>
                      </a:r>
                    </a:p>
                  </a:txBody>
                  <a:tcPr marL="95484" marR="95484" marT="47743" marB="47743"/>
                </a:tc>
                <a:tc>
                  <a:txBody>
                    <a:bodyPr/>
                    <a:lstStyle/>
                    <a:p>
                      <a:pPr marL="171450" indent="-171450">
                        <a:buFont typeface="Arial" panose="020B0604020202020204" pitchFamily="34" charset="0"/>
                        <a:buChar char="•"/>
                      </a:pPr>
                      <a:r>
                        <a:rPr lang="nl-BE" sz="900" dirty="0"/>
                        <a:t>Bootstrap regressie</a:t>
                      </a:r>
                    </a:p>
                    <a:p>
                      <a:pPr marL="171450" indent="-171450">
                        <a:buFont typeface="Arial" panose="020B0604020202020204" pitchFamily="34" charset="0"/>
                        <a:buChar char="•"/>
                      </a:pPr>
                      <a:r>
                        <a:rPr lang="nl-BE" sz="900" dirty="0" err="1"/>
                        <a:t>Spearman</a:t>
                      </a:r>
                      <a:r>
                        <a:rPr lang="nl-BE" sz="900" dirty="0"/>
                        <a:t> rangcorrelatietoets</a:t>
                      </a:r>
                    </a:p>
                    <a:p>
                      <a:pPr marL="171450" indent="-171450">
                        <a:buFont typeface="Arial" panose="020B0604020202020204" pitchFamily="34" charset="0"/>
                        <a:buChar char="•"/>
                      </a:pPr>
                      <a:r>
                        <a:rPr lang="nl-BE" sz="900" dirty="0" err="1"/>
                        <a:t>Kendall’s</a:t>
                      </a:r>
                      <a:r>
                        <a:rPr lang="nl-BE" sz="900" dirty="0"/>
                        <a:t> </a:t>
                      </a:r>
                      <a:r>
                        <a:rPr lang="nl-BE" sz="900" dirty="0" err="1"/>
                        <a:t>Tau</a:t>
                      </a:r>
                      <a:r>
                        <a:rPr lang="nl-BE" sz="900" dirty="0"/>
                        <a:t> correlatietoets</a:t>
                      </a:r>
                    </a:p>
                  </a:txBody>
                  <a:tcPr marL="95484" marR="95484" marT="47743" marB="47743"/>
                </a:tc>
                <a:extLst>
                  <a:ext uri="{0D108BD9-81ED-4DB2-BD59-A6C34878D82A}">
                    <a16:rowId xmlns:a16="http://schemas.microsoft.com/office/drawing/2014/main" val="2977589819"/>
                  </a:ext>
                </a:extLst>
              </a:tr>
              <a:tr h="388340">
                <a:tc>
                  <a:txBody>
                    <a:bodyPr/>
                    <a:lstStyle/>
                    <a:p>
                      <a:pPr marL="171450" indent="-171450">
                        <a:buFont typeface="Arial" panose="020B0604020202020204" pitchFamily="34" charset="0"/>
                        <a:buChar char="•"/>
                      </a:pPr>
                      <a:r>
                        <a:rPr lang="nl-BE" sz="900" dirty="0"/>
                        <a:t>Afhankelijke t-toets</a:t>
                      </a: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t-toets</a:t>
                      </a:r>
                    </a:p>
                    <a:p>
                      <a:pPr marL="171450" indent="-171450">
                        <a:buFont typeface="Arial" panose="020B0604020202020204" pitchFamily="34" charset="0"/>
                        <a:buChar char="•"/>
                      </a:pPr>
                      <a:r>
                        <a:rPr lang="nl-BE" sz="900" dirty="0"/>
                        <a:t>Wilcoxon rangtekentoets</a:t>
                      </a:r>
                    </a:p>
                  </a:txBody>
                  <a:tcPr marL="95484" marR="95484" marT="47743" marB="47743"/>
                </a:tc>
                <a:extLst>
                  <a:ext uri="{0D108BD9-81ED-4DB2-BD59-A6C34878D82A}">
                    <a16:rowId xmlns:a16="http://schemas.microsoft.com/office/drawing/2014/main" val="1954769090"/>
                  </a:ext>
                </a:extLst>
              </a:tr>
              <a:tr h="388340">
                <a:tc>
                  <a:txBody>
                    <a:bodyPr/>
                    <a:lstStyle/>
                    <a:p>
                      <a:pPr marL="171450" indent="-171450">
                        <a:buFont typeface="Arial" panose="020B0604020202020204" pitchFamily="34" charset="0"/>
                        <a:buChar char="•"/>
                      </a:pPr>
                      <a:r>
                        <a:rPr lang="nl-BE" sz="900" dirty="0"/>
                        <a:t>Onafhankelijke t-toets</a:t>
                      </a: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t-toets</a:t>
                      </a:r>
                    </a:p>
                    <a:p>
                      <a:pPr marL="171450" indent="-171450">
                        <a:buFont typeface="Arial" panose="020B0604020202020204" pitchFamily="34" charset="0"/>
                        <a:buChar char="•"/>
                      </a:pPr>
                      <a:r>
                        <a:rPr lang="nl-BE" sz="900" dirty="0"/>
                        <a:t>Mann-</a:t>
                      </a:r>
                      <a:r>
                        <a:rPr lang="nl-BE" sz="900" dirty="0" err="1"/>
                        <a:t>Whitney</a:t>
                      </a:r>
                      <a:r>
                        <a:rPr lang="nl-BE" sz="900" dirty="0"/>
                        <a:t> toets</a:t>
                      </a:r>
                    </a:p>
                  </a:txBody>
                  <a:tcPr marL="95484" marR="95484" marT="47743" marB="47743"/>
                </a:tc>
                <a:extLst>
                  <a:ext uri="{0D108BD9-81ED-4DB2-BD59-A6C34878D82A}">
                    <a16:rowId xmlns:a16="http://schemas.microsoft.com/office/drawing/2014/main" val="2173673390"/>
                  </a:ext>
                </a:extLst>
              </a:tr>
              <a:tr h="388340">
                <a:tc>
                  <a:txBody>
                    <a:bodyPr/>
                    <a:lstStyle/>
                    <a:p>
                      <a:pPr marL="171450" indent="-171450">
                        <a:buFont typeface="Arial" panose="020B0604020202020204" pitchFamily="34" charset="0"/>
                        <a:buChar char="•"/>
                      </a:pPr>
                      <a:r>
                        <a:rPr lang="nl-BE" sz="900" dirty="0"/>
                        <a:t>One-way repeated measures ANOVA</a:t>
                      </a:r>
                    </a:p>
                  </a:txBody>
                  <a:tcPr marL="95484" marR="95484" marT="47743" marB="47743"/>
                </a:tc>
                <a:tc>
                  <a:txBody>
                    <a:bodyPr/>
                    <a:lstStyle/>
                    <a:p>
                      <a:pPr marL="171450" indent="-171450">
                        <a:buFont typeface="Arial" panose="020B0604020202020204" pitchFamily="34" charset="0"/>
                        <a:buChar char="•"/>
                      </a:pPr>
                      <a:r>
                        <a:rPr lang="nl-BE" sz="900" dirty="0"/>
                        <a:t>Friedman toets</a:t>
                      </a:r>
                    </a:p>
                  </a:txBody>
                  <a:tcPr marL="95484" marR="95484" marT="47743" marB="47743"/>
                </a:tc>
                <a:extLst>
                  <a:ext uri="{0D108BD9-81ED-4DB2-BD59-A6C34878D82A}">
                    <a16:rowId xmlns:a16="http://schemas.microsoft.com/office/drawing/2014/main" val="130149893"/>
                  </a:ext>
                </a:extLst>
              </a:tr>
              <a:tr h="388340">
                <a:tc>
                  <a:txBody>
                    <a:bodyPr/>
                    <a:lstStyle/>
                    <a:p>
                      <a:pPr marL="171450" indent="-171450">
                        <a:buFont typeface="Arial" panose="020B0604020202020204" pitchFamily="34" charset="0"/>
                        <a:buChar char="•"/>
                      </a:pPr>
                      <a:r>
                        <a:rPr lang="nl-BE" sz="900" dirty="0"/>
                        <a:t>One-way independent ANOVA</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Kruskal</a:t>
                      </a:r>
                      <a:r>
                        <a:rPr lang="nl-BE" sz="900" dirty="0"/>
                        <a:t>-Wallis toets</a:t>
                      </a:r>
                    </a:p>
                  </a:txBody>
                  <a:tcPr marL="95484" marR="95484" marT="47743" marB="47743"/>
                </a:tc>
                <a:extLst>
                  <a:ext uri="{0D108BD9-81ED-4DB2-BD59-A6C34878D82A}">
                    <a16:rowId xmlns:a16="http://schemas.microsoft.com/office/drawing/2014/main" val="2117315973"/>
                  </a:ext>
                </a:extLst>
              </a:tr>
              <a:tr h="386671">
                <a:tc>
                  <a:txBody>
                    <a:bodyPr/>
                    <a:lstStyle/>
                    <a:p>
                      <a:pPr marL="171450" indent="-171450">
                        <a:buFont typeface="Arial" panose="020B0604020202020204" pitchFamily="34" charset="0"/>
                        <a:buChar char="•"/>
                      </a:pPr>
                      <a:r>
                        <a:rPr lang="nl-BE" sz="900" dirty="0"/>
                        <a:t>Meervoudige lineaire regressie</a:t>
                      </a:r>
                    </a:p>
                    <a:p>
                      <a:pPr marL="171450" marR="0" lvl="0" indent="-171450" algn="l" defTabSz="124797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a:t>Partiële correlatietoets</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regressie</a:t>
                      </a:r>
                    </a:p>
                  </a:txBody>
                  <a:tcPr marL="95484" marR="95484" marT="47743" marB="47743"/>
                </a:tc>
                <a:extLst>
                  <a:ext uri="{0D108BD9-81ED-4DB2-BD59-A6C34878D82A}">
                    <a16:rowId xmlns:a16="http://schemas.microsoft.com/office/drawing/2014/main" val="2174757889"/>
                  </a:ext>
                </a:extLst>
              </a:tr>
              <a:tr h="388340">
                <a:tc>
                  <a:txBody>
                    <a:bodyPr/>
                    <a:lstStyle/>
                    <a:p>
                      <a:pPr marL="171450" indent="-171450">
                        <a:buFont typeface="Arial" panose="020B0604020202020204" pitchFamily="34" charset="0"/>
                        <a:buChar char="•"/>
                      </a:pPr>
                      <a:r>
                        <a:rPr lang="nl-BE" sz="900" dirty="0"/>
                        <a:t>Factorial repeated measures ANOVA</a:t>
                      </a:r>
                      <a:endParaRPr lang="nl-BE" sz="900" dirty="0">
                        <a:solidFill>
                          <a:schemeClr val="tx1"/>
                        </a:solidFill>
                      </a:endParaRPr>
                    </a:p>
                  </a:txBody>
                  <a:tcPr marL="95484" marR="95484" marT="47743" marB="47743"/>
                </a:tc>
                <a:tc>
                  <a:txBody>
                    <a:bodyPr/>
                    <a:lstStyle/>
                    <a:p>
                      <a:pPr marL="0" indent="0">
                        <a:buFont typeface="Arial" panose="020B0604020202020204" pitchFamily="34" charset="0"/>
                        <a:buNone/>
                      </a:pPr>
                      <a:endParaRPr lang="nl-BE" sz="900" dirty="0"/>
                    </a:p>
                  </a:txBody>
                  <a:tcPr marL="95484" marR="95484" marT="47743" marB="47743"/>
                </a:tc>
                <a:extLst>
                  <a:ext uri="{0D108BD9-81ED-4DB2-BD59-A6C34878D82A}">
                    <a16:rowId xmlns:a16="http://schemas.microsoft.com/office/drawing/2014/main" val="1728751502"/>
                  </a:ext>
                </a:extLst>
              </a:tr>
              <a:tr h="397423">
                <a:tc>
                  <a:txBody>
                    <a:bodyPr/>
                    <a:lstStyle/>
                    <a:p>
                      <a:pPr marL="171450" indent="-171450">
                        <a:buFont typeface="Arial" panose="020B0604020202020204" pitchFamily="34" charset="0"/>
                        <a:buChar char="•"/>
                      </a:pPr>
                      <a:r>
                        <a:rPr lang="nl-BE" sz="900" dirty="0" err="1"/>
                        <a:t>Two</a:t>
                      </a:r>
                      <a:r>
                        <a:rPr lang="nl-BE" sz="900" dirty="0"/>
                        <a:t>-way mixed ANOVA</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endParaRPr lang="nl-BE" sz="900" dirty="0"/>
                    </a:p>
                  </a:txBody>
                  <a:tcPr marL="95484" marR="95484" marT="47743" marB="47743"/>
                </a:tc>
                <a:extLst>
                  <a:ext uri="{0D108BD9-81ED-4DB2-BD59-A6C34878D82A}">
                    <a16:rowId xmlns:a16="http://schemas.microsoft.com/office/drawing/2014/main" val="2942875459"/>
                  </a:ext>
                </a:extLst>
              </a:tr>
              <a:tr h="460435">
                <a:tc>
                  <a:txBody>
                    <a:bodyPr/>
                    <a:lstStyle/>
                    <a:p>
                      <a:pPr marL="171450" indent="-171450">
                        <a:buFont typeface="Arial" panose="020B0604020202020204" pitchFamily="34" charset="0"/>
                        <a:buChar char="•"/>
                      </a:pPr>
                      <a:r>
                        <a:rPr lang="nl-BE" sz="900" dirty="0"/>
                        <a:t>Factorial independent ANOVA</a:t>
                      </a:r>
                    </a:p>
                    <a:p>
                      <a:pPr marL="171450" indent="-171450">
                        <a:buFont typeface="Arial" panose="020B0604020202020204" pitchFamily="34" charset="0"/>
                        <a:buChar char="•"/>
                      </a:pPr>
                      <a:r>
                        <a:rPr lang="nl-BE" sz="900" dirty="0"/>
                        <a:t>Meervoudige lineaire regressie</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regressie</a:t>
                      </a:r>
                    </a:p>
                  </a:txBody>
                  <a:tcPr marL="95484" marR="95484" marT="47743" marB="47743"/>
                </a:tc>
                <a:extLst>
                  <a:ext uri="{0D108BD9-81ED-4DB2-BD59-A6C34878D82A}">
                    <a16:rowId xmlns:a16="http://schemas.microsoft.com/office/drawing/2014/main" val="1610346840"/>
                  </a:ext>
                </a:extLst>
              </a:tr>
              <a:tr h="388340">
                <a:tc>
                  <a:txBody>
                    <a:bodyPr/>
                    <a:lstStyle/>
                    <a:p>
                      <a:pPr marL="171450" indent="-171450">
                        <a:buFont typeface="Arial" panose="020B0604020202020204" pitchFamily="34" charset="0"/>
                        <a:buChar char="•"/>
                      </a:pPr>
                      <a:r>
                        <a:rPr lang="nl-BE" sz="900" dirty="0"/>
                        <a:t>Meervoudige lineaire regressie</a:t>
                      </a:r>
                    </a:p>
                    <a:p>
                      <a:pPr marL="171450" indent="-171450">
                        <a:buFont typeface="Arial" panose="020B0604020202020204" pitchFamily="34" charset="0"/>
                        <a:buChar char="•"/>
                      </a:pPr>
                      <a:r>
                        <a:rPr lang="nl-BE" sz="900" dirty="0"/>
                        <a:t>ANCOVA</a:t>
                      </a:r>
                      <a:endParaRPr lang="nl-BE" sz="900" dirty="0">
                        <a:solidFill>
                          <a:schemeClr val="tx1"/>
                        </a:solidFill>
                      </a:endParaRPr>
                    </a:p>
                  </a:txBody>
                  <a:tcPr marL="95484" marR="95484" marT="47743" marB="47743"/>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err="1"/>
                        <a:t>Bootstrapped</a:t>
                      </a:r>
                      <a:r>
                        <a:rPr lang="nl-BE" sz="900" dirty="0"/>
                        <a:t> regressie</a:t>
                      </a:r>
                    </a:p>
                    <a:p>
                      <a:pPr marL="171450" indent="-171450">
                        <a:buFont typeface="Arial" panose="020B0604020202020204" pitchFamily="34" charset="0"/>
                        <a:buChar char="•"/>
                      </a:pPr>
                      <a:endParaRPr lang="nl-BE" sz="900" dirty="0"/>
                    </a:p>
                  </a:txBody>
                  <a:tcPr marL="95484" marR="95484" marT="47743" marB="47743"/>
                </a:tc>
                <a:extLst>
                  <a:ext uri="{0D108BD9-81ED-4DB2-BD59-A6C34878D82A}">
                    <a16:rowId xmlns:a16="http://schemas.microsoft.com/office/drawing/2014/main" val="2849837734"/>
                  </a:ext>
                </a:extLst>
              </a:tr>
              <a:tr h="383583">
                <a:tc>
                  <a:txBody>
                    <a:bodyPr/>
                    <a:lstStyle/>
                    <a:p>
                      <a:pPr marL="171450" indent="-171450">
                        <a:buFont typeface="Arial" panose="020B0604020202020204" pitchFamily="34" charset="0"/>
                        <a:buChar char="•"/>
                      </a:pPr>
                      <a:r>
                        <a:rPr lang="nl-BE" sz="900" dirty="0"/>
                        <a:t>Logistische regressie</a:t>
                      </a:r>
                    </a:p>
                    <a:p>
                      <a:pPr marL="171450" indent="-171450">
                        <a:buFont typeface="Arial" panose="020B0604020202020204" pitchFamily="34" charset="0"/>
                        <a:buChar char="•"/>
                      </a:pPr>
                      <a:r>
                        <a:rPr lang="nl-BE" sz="900" dirty="0" err="1"/>
                        <a:t>Spearman</a:t>
                      </a:r>
                      <a:r>
                        <a:rPr lang="nl-BE" sz="900" dirty="0"/>
                        <a:t> rangcorrelatietoets</a:t>
                      </a:r>
                      <a:endParaRPr lang="nl-BE" sz="900" dirty="0">
                        <a:solidFill>
                          <a:schemeClr val="tx1"/>
                        </a:solidFill>
                      </a:endParaRPr>
                    </a:p>
                  </a:txBody>
                  <a:tcPr marL="95484" marR="95484" marT="47743" marB="47743"/>
                </a:tc>
                <a:tc>
                  <a:txBody>
                    <a:bodyPr/>
                    <a:lstStyle/>
                    <a:p>
                      <a:pPr marL="171450" marR="0" lvl="0" indent="-171450" algn="l" defTabSz="124797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err="1"/>
                        <a:t>Kendall’s</a:t>
                      </a:r>
                      <a:r>
                        <a:rPr lang="nl-BE" sz="900" dirty="0"/>
                        <a:t> </a:t>
                      </a:r>
                      <a:r>
                        <a:rPr lang="nl-BE" sz="900" dirty="0" err="1"/>
                        <a:t>Tau</a:t>
                      </a:r>
                      <a:r>
                        <a:rPr lang="nl-BE" sz="900" dirty="0"/>
                        <a:t> correlatietoets</a:t>
                      </a:r>
                    </a:p>
                    <a:p>
                      <a:endParaRPr lang="nl-BE" sz="900" dirty="0"/>
                    </a:p>
                  </a:txBody>
                  <a:tcPr marL="95484" marR="95484" marT="47743" marB="47743"/>
                </a:tc>
                <a:extLst>
                  <a:ext uri="{0D108BD9-81ED-4DB2-BD59-A6C34878D82A}">
                    <a16:rowId xmlns:a16="http://schemas.microsoft.com/office/drawing/2014/main" val="669987252"/>
                  </a:ext>
                </a:extLst>
              </a:tr>
              <a:tr h="388340">
                <a:tc>
                  <a:txBody>
                    <a:bodyPr/>
                    <a:lstStyle/>
                    <a:p>
                      <a:pPr marL="171450" indent="-171450">
                        <a:buFont typeface="Arial" panose="020B0604020202020204" pitchFamily="34" charset="0"/>
                        <a:buChar char="•"/>
                      </a:pPr>
                      <a:r>
                        <a:rPr lang="nl-BE" sz="900" dirty="0"/>
                        <a:t>Mc </a:t>
                      </a:r>
                      <a:r>
                        <a:rPr lang="nl-BE" sz="900" dirty="0" err="1"/>
                        <a:t>Nemar‘s</a:t>
                      </a:r>
                      <a:r>
                        <a:rPr lang="nl-BE" sz="900" dirty="0"/>
                        <a:t> toets (2 = groepen)</a:t>
                      </a:r>
                    </a:p>
                    <a:p>
                      <a:pPr marL="171450" indent="-171450">
                        <a:buFont typeface="Arial" panose="020B0604020202020204" pitchFamily="34" charset="0"/>
                        <a:buChar char="•"/>
                      </a:pPr>
                      <a:r>
                        <a:rPr lang="nl-BE" sz="900" dirty="0" err="1"/>
                        <a:t>Cochran’s</a:t>
                      </a:r>
                      <a:r>
                        <a:rPr lang="nl-BE" sz="900" dirty="0"/>
                        <a:t> Q ( &gt;2 = groepen)</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453719200"/>
                  </a:ext>
                </a:extLst>
              </a:tr>
              <a:tr h="315005">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a:t>Chi-kwadraat toets</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Fisher’s</a:t>
                      </a:r>
                      <a:r>
                        <a:rPr lang="nl-BE" sz="900" dirty="0"/>
                        <a:t> Exact toets</a:t>
                      </a:r>
                    </a:p>
                  </a:txBody>
                  <a:tcPr marL="95484" marR="95484" marT="47743" marB="47743"/>
                </a:tc>
                <a:extLst>
                  <a:ext uri="{0D108BD9-81ED-4DB2-BD59-A6C34878D82A}">
                    <a16:rowId xmlns:a16="http://schemas.microsoft.com/office/drawing/2014/main" val="3143618597"/>
                  </a:ext>
                </a:extLst>
              </a:tr>
              <a:tr h="295752">
                <a:tc>
                  <a:txBody>
                    <a:bodyPr/>
                    <a:lstStyle/>
                    <a:p>
                      <a:pPr marL="171450" indent="-171450">
                        <a:buFont typeface="Arial" panose="020B0604020202020204" pitchFamily="34" charset="0"/>
                        <a:buChar char="•"/>
                      </a:pPr>
                      <a:r>
                        <a:rPr lang="nl-BE" sz="900" dirty="0"/>
                        <a:t>Wilcoxon rangtekentoets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2810806693"/>
                  </a:ext>
                </a:extLst>
              </a:tr>
              <a:tr h="353076">
                <a:tc>
                  <a:txBody>
                    <a:bodyPr/>
                    <a:lstStyle/>
                    <a:p>
                      <a:pPr marL="171450" indent="-171450">
                        <a:buFont typeface="Arial" panose="020B0604020202020204" pitchFamily="34" charset="0"/>
                        <a:buChar char="•"/>
                      </a:pPr>
                      <a:r>
                        <a:rPr lang="nl-BE" sz="900" dirty="0"/>
                        <a:t>Mann-</a:t>
                      </a:r>
                      <a:r>
                        <a:rPr lang="nl-BE" sz="900" dirty="0" err="1"/>
                        <a:t>Whitney</a:t>
                      </a:r>
                      <a:r>
                        <a:rPr lang="nl-BE" sz="900" dirty="0"/>
                        <a:t> toets </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541950377"/>
                  </a:ext>
                </a:extLst>
              </a:tr>
              <a:tr h="295752">
                <a:tc>
                  <a:txBody>
                    <a:bodyPr/>
                    <a:lstStyle/>
                    <a:p>
                      <a:pPr marL="171450" indent="-171450">
                        <a:buFont typeface="Arial" panose="020B0604020202020204" pitchFamily="34" charset="0"/>
                        <a:buChar char="•"/>
                      </a:pPr>
                      <a:r>
                        <a:rPr lang="nl-BE" sz="900" dirty="0"/>
                        <a:t>Friedman 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820669499"/>
                  </a:ext>
                </a:extLst>
              </a:tr>
              <a:tr h="383583">
                <a:tc>
                  <a:txBody>
                    <a:bodyPr/>
                    <a:lstStyle/>
                    <a:p>
                      <a:pPr marL="171450" indent="-171450">
                        <a:buFont typeface="Arial" panose="020B0604020202020204" pitchFamily="34" charset="0"/>
                        <a:buChar char="•"/>
                      </a:pPr>
                      <a:r>
                        <a:rPr lang="nl-BE" sz="900" dirty="0" err="1"/>
                        <a:t>Kruskal</a:t>
                      </a:r>
                      <a:r>
                        <a:rPr lang="nl-BE" sz="900" dirty="0"/>
                        <a:t>-Wallis toets </a:t>
                      </a:r>
                    </a:p>
                    <a:p>
                      <a:pPr marL="171450" indent="-171450">
                        <a:buFont typeface="Arial" panose="020B0604020202020204" pitchFamily="34" charset="0"/>
                        <a:buChar char="•"/>
                      </a:pPr>
                      <a:r>
                        <a:rPr lang="nl-BE" sz="900" dirty="0" err="1"/>
                        <a:t>Spearman</a:t>
                      </a:r>
                      <a:r>
                        <a:rPr lang="nl-BE" sz="900" dirty="0"/>
                        <a:t> rangcorrelatietoets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503519648"/>
                  </a:ext>
                </a:extLst>
              </a:tr>
              <a:tr h="295752">
                <a:tc>
                  <a:txBody>
                    <a:bodyPr/>
                    <a:lstStyle/>
                    <a:p>
                      <a:pPr marL="171450" indent="-171450">
                        <a:buFont typeface="Arial" panose="020B0604020202020204" pitchFamily="34" charset="0"/>
                        <a:buChar char="•"/>
                      </a:pPr>
                      <a:r>
                        <a:rPr lang="nl-BE" sz="900" dirty="0"/>
                        <a:t>Logistische regressie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905367483"/>
                  </a:ext>
                </a:extLst>
              </a:tr>
              <a:tr h="295752">
                <a:tc>
                  <a:txBody>
                    <a:bodyPr/>
                    <a:lstStyle/>
                    <a:p>
                      <a:pPr marL="171450" indent="-171450">
                        <a:buFont typeface="Arial" panose="020B0604020202020204" pitchFamily="34" charset="0"/>
                        <a:buChar char="•"/>
                      </a:pPr>
                      <a:r>
                        <a:rPr lang="nl-BE" sz="900" dirty="0"/>
                        <a:t>Loglineaire analyse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808130183"/>
                  </a:ext>
                </a:extLst>
              </a:tr>
              <a:tr h="295752">
                <a:tc>
                  <a:txBody>
                    <a:bodyPr/>
                    <a:lstStyle/>
                    <a:p>
                      <a:pPr marL="171450" indent="-171450">
                        <a:buFont typeface="Arial" panose="020B0604020202020204" pitchFamily="34" charset="0"/>
                        <a:buChar char="•"/>
                      </a:pPr>
                      <a:r>
                        <a:rPr lang="nl-BE" sz="900" dirty="0"/>
                        <a:t>Logistische regressie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441151215"/>
                  </a:ext>
                </a:extLst>
              </a:tr>
              <a:tr h="388340">
                <a:tc>
                  <a:txBody>
                    <a:bodyPr/>
                    <a:lstStyle/>
                    <a:p>
                      <a:pPr marL="171450" indent="-171450">
                        <a:buFont typeface="Arial" panose="020B0604020202020204" pitchFamily="34" charset="0"/>
                        <a:buChar char="•"/>
                      </a:pPr>
                      <a:r>
                        <a:rPr lang="nl-BE" sz="900" dirty="0"/>
                        <a:t>MANOVA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3003505826"/>
                  </a:ext>
                </a:extLst>
              </a:tr>
              <a:tr h="388340">
                <a:tc>
                  <a:txBody>
                    <a:bodyPr/>
                    <a:lstStyle/>
                    <a:p>
                      <a:pPr marL="171450" indent="-171450">
                        <a:buFont typeface="Arial" panose="020B0604020202020204" pitchFamily="34" charset="0"/>
                        <a:buChar char="•"/>
                      </a:pPr>
                      <a:r>
                        <a:rPr lang="nl-BE" sz="900" dirty="0"/>
                        <a:t>Factorial MANOVA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1426545209"/>
                  </a:ext>
                </a:extLst>
              </a:tr>
              <a:tr h="388340">
                <a:tc>
                  <a:txBody>
                    <a:bodyPr/>
                    <a:lstStyle/>
                    <a:p>
                      <a:pPr marL="171450" indent="-171450">
                        <a:buFont typeface="Arial" panose="020B0604020202020204" pitchFamily="34" charset="0"/>
                        <a:buChar char="•"/>
                      </a:pPr>
                      <a:r>
                        <a:rPr lang="nl-BE" sz="900" dirty="0"/>
                        <a:t>MANCOVA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24420842"/>
                  </a:ext>
                </a:extLst>
              </a:tr>
            </a:tbl>
          </a:graphicData>
        </a:graphic>
      </p:graphicFrame>
      <p:sp>
        <p:nvSpPr>
          <p:cNvPr id="92" name="Rectangle 91">
            <a:extLst>
              <a:ext uri="{FF2B5EF4-FFF2-40B4-BE49-F238E27FC236}">
                <a16:creationId xmlns:a16="http://schemas.microsoft.com/office/drawing/2014/main" id="{838DDEF0-43B8-4A92-A651-844BAF4F6F44}"/>
              </a:ext>
            </a:extLst>
          </p:cNvPr>
          <p:cNvSpPr/>
          <p:nvPr/>
        </p:nvSpPr>
        <p:spPr>
          <a:xfrm>
            <a:off x="5992862" y="430598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Beide</a:t>
            </a:r>
          </a:p>
        </p:txBody>
      </p:sp>
      <p:cxnSp>
        <p:nvCxnSpPr>
          <p:cNvPr id="93" name="Straight Arrow Connector 92">
            <a:extLst>
              <a:ext uri="{FF2B5EF4-FFF2-40B4-BE49-F238E27FC236}">
                <a16:creationId xmlns:a16="http://schemas.microsoft.com/office/drawing/2014/main" id="{D87290EF-50FC-4CE6-BABA-BF2AEC1D09AD}"/>
              </a:ext>
            </a:extLst>
          </p:cNvPr>
          <p:cNvCxnSpPr>
            <a:cxnSpLocks/>
            <a:stCxn id="23" idx="3"/>
            <a:endCxn id="92" idx="1"/>
          </p:cNvCxnSpPr>
          <p:nvPr/>
        </p:nvCxnSpPr>
        <p:spPr>
          <a:xfrm>
            <a:off x="5455978" y="3625021"/>
            <a:ext cx="536883" cy="80827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94" name="Straight Arrow Connector 93">
            <a:extLst>
              <a:ext uri="{FF2B5EF4-FFF2-40B4-BE49-F238E27FC236}">
                <a16:creationId xmlns:a16="http://schemas.microsoft.com/office/drawing/2014/main" id="{32A7FE00-92F1-42F4-9CA6-2D7D54210A65}"/>
              </a:ext>
            </a:extLst>
          </p:cNvPr>
          <p:cNvCxnSpPr>
            <a:cxnSpLocks/>
            <a:stCxn id="52" idx="3"/>
          </p:cNvCxnSpPr>
          <p:nvPr/>
        </p:nvCxnSpPr>
        <p:spPr>
          <a:xfrm>
            <a:off x="6953694" y="4812564"/>
            <a:ext cx="5069406"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95" name="TextBox 94">
            <a:extLst>
              <a:ext uri="{FF2B5EF4-FFF2-40B4-BE49-F238E27FC236}">
                <a16:creationId xmlns:a16="http://schemas.microsoft.com/office/drawing/2014/main" id="{9D1263EB-098B-4F10-98A9-2D8F062F9BC0}"/>
              </a:ext>
            </a:extLst>
          </p:cNvPr>
          <p:cNvSpPr txBox="1"/>
          <p:nvPr/>
        </p:nvSpPr>
        <p:spPr>
          <a:xfrm>
            <a:off x="7412579" y="427984"/>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Bij categorische AV: nominaal of ordinaal?</a:t>
            </a:r>
          </a:p>
        </p:txBody>
      </p:sp>
      <p:sp>
        <p:nvSpPr>
          <p:cNvPr id="96" name="Rectangle 95">
            <a:extLst>
              <a:ext uri="{FF2B5EF4-FFF2-40B4-BE49-F238E27FC236}">
                <a16:creationId xmlns:a16="http://schemas.microsoft.com/office/drawing/2014/main" id="{D02737FE-3FD5-464C-BB3F-55B5B4DB6A72}"/>
              </a:ext>
            </a:extLst>
          </p:cNvPr>
          <p:cNvSpPr/>
          <p:nvPr/>
        </p:nvSpPr>
        <p:spPr>
          <a:xfrm>
            <a:off x="8988868" y="593022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a:t>
            </a:r>
          </a:p>
        </p:txBody>
      </p:sp>
      <p:sp>
        <p:nvSpPr>
          <p:cNvPr id="97" name="Rectangle 96">
            <a:extLst>
              <a:ext uri="{FF2B5EF4-FFF2-40B4-BE49-F238E27FC236}">
                <a16:creationId xmlns:a16="http://schemas.microsoft.com/office/drawing/2014/main" id="{381A3B0D-05E4-4495-90AB-1889489EB642}"/>
              </a:ext>
            </a:extLst>
          </p:cNvPr>
          <p:cNvSpPr/>
          <p:nvPr/>
        </p:nvSpPr>
        <p:spPr>
          <a:xfrm>
            <a:off x="8996465" y="657446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Meer dan 2</a:t>
            </a:r>
          </a:p>
        </p:txBody>
      </p:sp>
      <p:sp>
        <p:nvSpPr>
          <p:cNvPr id="98" name="Rectangle 97">
            <a:extLst>
              <a:ext uri="{FF2B5EF4-FFF2-40B4-BE49-F238E27FC236}">
                <a16:creationId xmlns:a16="http://schemas.microsoft.com/office/drawing/2014/main" id="{32A75EBA-D1CB-451D-85AE-E6E9C62FF447}"/>
              </a:ext>
            </a:extLst>
          </p:cNvPr>
          <p:cNvSpPr/>
          <p:nvPr/>
        </p:nvSpPr>
        <p:spPr>
          <a:xfrm>
            <a:off x="10656602" y="576406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99" name="Rectangle 98">
            <a:extLst>
              <a:ext uri="{FF2B5EF4-FFF2-40B4-BE49-F238E27FC236}">
                <a16:creationId xmlns:a16="http://schemas.microsoft.com/office/drawing/2014/main" id="{6C5A23B2-C377-4688-A096-FFAB11DD4FAA}"/>
              </a:ext>
            </a:extLst>
          </p:cNvPr>
          <p:cNvSpPr/>
          <p:nvPr/>
        </p:nvSpPr>
        <p:spPr>
          <a:xfrm>
            <a:off x="10656602" y="608957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100" name="Rectangle 99">
            <a:extLst>
              <a:ext uri="{FF2B5EF4-FFF2-40B4-BE49-F238E27FC236}">
                <a16:creationId xmlns:a16="http://schemas.microsoft.com/office/drawing/2014/main" id="{4C9A50EC-A00D-474D-A161-D9DB6AEAD1D1}"/>
              </a:ext>
            </a:extLst>
          </p:cNvPr>
          <p:cNvSpPr/>
          <p:nvPr/>
        </p:nvSpPr>
        <p:spPr>
          <a:xfrm>
            <a:off x="10659426" y="642193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101" name="Rectangle 100">
            <a:extLst>
              <a:ext uri="{FF2B5EF4-FFF2-40B4-BE49-F238E27FC236}">
                <a16:creationId xmlns:a16="http://schemas.microsoft.com/office/drawing/2014/main" id="{F65C5E7C-0172-4DA5-8502-7F770DEE2B7D}"/>
              </a:ext>
            </a:extLst>
          </p:cNvPr>
          <p:cNvSpPr/>
          <p:nvPr/>
        </p:nvSpPr>
        <p:spPr>
          <a:xfrm>
            <a:off x="10649287" y="672875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cxnSp>
        <p:nvCxnSpPr>
          <p:cNvPr id="102" name="Straight Arrow Connector 101">
            <a:extLst>
              <a:ext uri="{FF2B5EF4-FFF2-40B4-BE49-F238E27FC236}">
                <a16:creationId xmlns:a16="http://schemas.microsoft.com/office/drawing/2014/main" id="{591D1ACD-1AB5-408A-A603-BFACEE53FBEE}"/>
              </a:ext>
            </a:extLst>
          </p:cNvPr>
          <p:cNvCxnSpPr>
            <a:cxnSpLocks/>
            <a:stCxn id="96" idx="3"/>
            <a:endCxn id="98" idx="1"/>
          </p:cNvCxnSpPr>
          <p:nvPr/>
        </p:nvCxnSpPr>
        <p:spPr>
          <a:xfrm flipV="1">
            <a:off x="9941649" y="5891374"/>
            <a:ext cx="714953" cy="16615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3" name="Straight Arrow Connector 102">
            <a:extLst>
              <a:ext uri="{FF2B5EF4-FFF2-40B4-BE49-F238E27FC236}">
                <a16:creationId xmlns:a16="http://schemas.microsoft.com/office/drawing/2014/main" id="{BF882E85-60E5-4AE3-A75B-1E7840A0F402}"/>
              </a:ext>
            </a:extLst>
          </p:cNvPr>
          <p:cNvCxnSpPr>
            <a:cxnSpLocks/>
            <a:stCxn id="96" idx="3"/>
            <a:endCxn id="99" idx="1"/>
          </p:cNvCxnSpPr>
          <p:nvPr/>
        </p:nvCxnSpPr>
        <p:spPr>
          <a:xfrm>
            <a:off x="9941649" y="6057533"/>
            <a:ext cx="714953" cy="159351"/>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104" name="Straight Arrow Connector 103">
            <a:extLst>
              <a:ext uri="{FF2B5EF4-FFF2-40B4-BE49-F238E27FC236}">
                <a16:creationId xmlns:a16="http://schemas.microsoft.com/office/drawing/2014/main" id="{CBAA9CD0-EFE9-4867-8E95-EABC30B398E8}"/>
              </a:ext>
            </a:extLst>
          </p:cNvPr>
          <p:cNvCxnSpPr>
            <a:cxnSpLocks/>
            <a:stCxn id="97" idx="3"/>
            <a:endCxn id="100" idx="1"/>
          </p:cNvCxnSpPr>
          <p:nvPr/>
        </p:nvCxnSpPr>
        <p:spPr>
          <a:xfrm flipV="1">
            <a:off x="9949246" y="6549244"/>
            <a:ext cx="710180" cy="15252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5" name="Straight Arrow Connector 104">
            <a:extLst>
              <a:ext uri="{FF2B5EF4-FFF2-40B4-BE49-F238E27FC236}">
                <a16:creationId xmlns:a16="http://schemas.microsoft.com/office/drawing/2014/main" id="{D7B02C01-3CC8-4D08-BC82-93586A324D82}"/>
              </a:ext>
            </a:extLst>
          </p:cNvPr>
          <p:cNvCxnSpPr>
            <a:cxnSpLocks/>
            <a:stCxn id="97" idx="3"/>
            <a:endCxn id="101" idx="1"/>
          </p:cNvCxnSpPr>
          <p:nvPr/>
        </p:nvCxnSpPr>
        <p:spPr>
          <a:xfrm>
            <a:off x="9949246" y="6701772"/>
            <a:ext cx="700041" cy="15429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6" name="Straight Arrow Connector 105">
            <a:extLst>
              <a:ext uri="{FF2B5EF4-FFF2-40B4-BE49-F238E27FC236}">
                <a16:creationId xmlns:a16="http://schemas.microsoft.com/office/drawing/2014/main" id="{1FD3AA2F-5E77-4ADC-8CBA-296B56C6A5F3}"/>
              </a:ext>
            </a:extLst>
          </p:cNvPr>
          <p:cNvCxnSpPr>
            <a:cxnSpLocks/>
            <a:stCxn id="98" idx="3"/>
          </p:cNvCxnSpPr>
          <p:nvPr/>
        </p:nvCxnSpPr>
        <p:spPr>
          <a:xfrm>
            <a:off x="11609385" y="5891374"/>
            <a:ext cx="567191"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7" name="Straight Arrow Connector 106">
            <a:extLst>
              <a:ext uri="{FF2B5EF4-FFF2-40B4-BE49-F238E27FC236}">
                <a16:creationId xmlns:a16="http://schemas.microsoft.com/office/drawing/2014/main" id="{8937E4BE-E114-401B-B906-91B001D7D680}"/>
              </a:ext>
            </a:extLst>
          </p:cNvPr>
          <p:cNvCxnSpPr>
            <a:cxnSpLocks/>
            <a:stCxn id="99" idx="3"/>
          </p:cNvCxnSpPr>
          <p:nvPr/>
        </p:nvCxnSpPr>
        <p:spPr>
          <a:xfrm flipV="1">
            <a:off x="11609384" y="6215662"/>
            <a:ext cx="566381" cy="1222"/>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108" name="Straight Arrow Connector 107">
            <a:extLst>
              <a:ext uri="{FF2B5EF4-FFF2-40B4-BE49-F238E27FC236}">
                <a16:creationId xmlns:a16="http://schemas.microsoft.com/office/drawing/2014/main" id="{0929AD6F-73C6-4174-91CB-489055F92111}"/>
              </a:ext>
            </a:extLst>
          </p:cNvPr>
          <p:cNvCxnSpPr>
            <a:cxnSpLocks/>
            <a:stCxn id="100" idx="3"/>
          </p:cNvCxnSpPr>
          <p:nvPr/>
        </p:nvCxnSpPr>
        <p:spPr>
          <a:xfrm>
            <a:off x="11612208" y="6549245"/>
            <a:ext cx="57556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9" name="Straight Arrow Connector 108">
            <a:extLst>
              <a:ext uri="{FF2B5EF4-FFF2-40B4-BE49-F238E27FC236}">
                <a16:creationId xmlns:a16="http://schemas.microsoft.com/office/drawing/2014/main" id="{17EDA111-5521-4B20-8B2C-C0AA4D7727B4}"/>
              </a:ext>
            </a:extLst>
          </p:cNvPr>
          <p:cNvCxnSpPr>
            <a:cxnSpLocks/>
            <a:stCxn id="101" idx="3"/>
          </p:cNvCxnSpPr>
          <p:nvPr/>
        </p:nvCxnSpPr>
        <p:spPr>
          <a:xfrm flipV="1">
            <a:off x="11602068" y="6856068"/>
            <a:ext cx="579464"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10" name="Rectangle 109">
            <a:extLst>
              <a:ext uri="{FF2B5EF4-FFF2-40B4-BE49-F238E27FC236}">
                <a16:creationId xmlns:a16="http://schemas.microsoft.com/office/drawing/2014/main" id="{ACE68A54-568D-4B4F-BA14-D3767B116102}"/>
              </a:ext>
            </a:extLst>
          </p:cNvPr>
          <p:cNvSpPr/>
          <p:nvPr/>
        </p:nvSpPr>
        <p:spPr>
          <a:xfrm>
            <a:off x="7507507" y="523642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Nominaal</a:t>
            </a:r>
          </a:p>
        </p:txBody>
      </p:sp>
      <p:sp>
        <p:nvSpPr>
          <p:cNvPr id="111" name="Rectangle 110">
            <a:extLst>
              <a:ext uri="{FF2B5EF4-FFF2-40B4-BE49-F238E27FC236}">
                <a16:creationId xmlns:a16="http://schemas.microsoft.com/office/drawing/2014/main" id="{646262F7-32A7-4363-8867-A13C455DB1D1}"/>
              </a:ext>
            </a:extLst>
          </p:cNvPr>
          <p:cNvSpPr/>
          <p:nvPr/>
        </p:nvSpPr>
        <p:spPr>
          <a:xfrm>
            <a:off x="7520143" y="626917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Ordinaal</a:t>
            </a:r>
          </a:p>
        </p:txBody>
      </p:sp>
      <p:cxnSp>
        <p:nvCxnSpPr>
          <p:cNvPr id="112" name="Straight Arrow Connector 111">
            <a:extLst>
              <a:ext uri="{FF2B5EF4-FFF2-40B4-BE49-F238E27FC236}">
                <a16:creationId xmlns:a16="http://schemas.microsoft.com/office/drawing/2014/main" id="{B9C206CA-E8BA-4BA8-9B14-782B792B3105}"/>
              </a:ext>
            </a:extLst>
          </p:cNvPr>
          <p:cNvCxnSpPr>
            <a:cxnSpLocks/>
            <a:stCxn id="53" idx="3"/>
            <a:endCxn id="110" idx="1"/>
          </p:cNvCxnSpPr>
          <p:nvPr/>
        </p:nvCxnSpPr>
        <p:spPr>
          <a:xfrm flipV="1">
            <a:off x="6945643" y="5363735"/>
            <a:ext cx="561863" cy="522607"/>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13" name="Straight Arrow Connector 112">
            <a:extLst>
              <a:ext uri="{FF2B5EF4-FFF2-40B4-BE49-F238E27FC236}">
                <a16:creationId xmlns:a16="http://schemas.microsoft.com/office/drawing/2014/main" id="{1DEB3FDA-3EAA-43F5-86BA-2EF5345CE4EE}"/>
              </a:ext>
            </a:extLst>
          </p:cNvPr>
          <p:cNvCxnSpPr>
            <a:cxnSpLocks/>
            <a:stCxn id="53" idx="3"/>
            <a:endCxn id="111" idx="1"/>
          </p:cNvCxnSpPr>
          <p:nvPr/>
        </p:nvCxnSpPr>
        <p:spPr>
          <a:xfrm>
            <a:off x="6945643" y="5886342"/>
            <a:ext cx="574499" cy="510147"/>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114" name="Straight Arrow Connector 113">
            <a:extLst>
              <a:ext uri="{FF2B5EF4-FFF2-40B4-BE49-F238E27FC236}">
                <a16:creationId xmlns:a16="http://schemas.microsoft.com/office/drawing/2014/main" id="{F7BC28EB-7802-4243-984E-D9BA15170706}"/>
              </a:ext>
            </a:extLst>
          </p:cNvPr>
          <p:cNvCxnSpPr>
            <a:cxnSpLocks/>
            <a:stCxn id="110" idx="3"/>
            <a:endCxn id="133" idx="1"/>
          </p:cNvCxnSpPr>
          <p:nvPr/>
        </p:nvCxnSpPr>
        <p:spPr>
          <a:xfrm flipV="1">
            <a:off x="8460288" y="5198176"/>
            <a:ext cx="2204364" cy="16556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5" name="Straight Arrow Connector 114">
            <a:extLst>
              <a:ext uri="{FF2B5EF4-FFF2-40B4-BE49-F238E27FC236}">
                <a16:creationId xmlns:a16="http://schemas.microsoft.com/office/drawing/2014/main" id="{EFDAB80B-EC43-4EE1-A264-67B7A4426992}"/>
              </a:ext>
            </a:extLst>
          </p:cNvPr>
          <p:cNvCxnSpPr>
            <a:cxnSpLocks/>
            <a:stCxn id="111" idx="3"/>
            <a:endCxn id="96" idx="1"/>
          </p:cNvCxnSpPr>
          <p:nvPr/>
        </p:nvCxnSpPr>
        <p:spPr>
          <a:xfrm flipV="1">
            <a:off x="8472924" y="6057533"/>
            <a:ext cx="515944" cy="338956"/>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116" name="Straight Arrow Connector 115">
            <a:extLst>
              <a:ext uri="{FF2B5EF4-FFF2-40B4-BE49-F238E27FC236}">
                <a16:creationId xmlns:a16="http://schemas.microsoft.com/office/drawing/2014/main" id="{A8DAAF80-0101-45A1-BD8D-93742278F755}"/>
              </a:ext>
            </a:extLst>
          </p:cNvPr>
          <p:cNvCxnSpPr>
            <a:cxnSpLocks/>
            <a:stCxn id="111" idx="3"/>
            <a:endCxn id="97" idx="1"/>
          </p:cNvCxnSpPr>
          <p:nvPr/>
        </p:nvCxnSpPr>
        <p:spPr>
          <a:xfrm>
            <a:off x="8472924" y="6396488"/>
            <a:ext cx="523540" cy="30528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33" name="Rectangle 132">
            <a:extLst>
              <a:ext uri="{FF2B5EF4-FFF2-40B4-BE49-F238E27FC236}">
                <a16:creationId xmlns:a16="http://schemas.microsoft.com/office/drawing/2014/main" id="{ABDFDD3A-FD55-4AD8-A07C-D32031676684}"/>
              </a:ext>
            </a:extLst>
          </p:cNvPr>
          <p:cNvSpPr/>
          <p:nvPr/>
        </p:nvSpPr>
        <p:spPr>
          <a:xfrm>
            <a:off x="10664652" y="507086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144" name="Rectangle 143">
            <a:extLst>
              <a:ext uri="{FF2B5EF4-FFF2-40B4-BE49-F238E27FC236}">
                <a16:creationId xmlns:a16="http://schemas.microsoft.com/office/drawing/2014/main" id="{D9AEFC00-DD16-44CB-810A-689CF89D2CBA}"/>
              </a:ext>
            </a:extLst>
          </p:cNvPr>
          <p:cNvSpPr/>
          <p:nvPr/>
        </p:nvSpPr>
        <p:spPr>
          <a:xfrm>
            <a:off x="10646580" y="543728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cxnSp>
        <p:nvCxnSpPr>
          <p:cNvPr id="150" name="Straight Arrow Connector 149">
            <a:extLst>
              <a:ext uri="{FF2B5EF4-FFF2-40B4-BE49-F238E27FC236}">
                <a16:creationId xmlns:a16="http://schemas.microsoft.com/office/drawing/2014/main" id="{1FAD0767-08F7-4619-96F5-AEFCCF0988BA}"/>
              </a:ext>
            </a:extLst>
          </p:cNvPr>
          <p:cNvCxnSpPr>
            <a:cxnSpLocks/>
            <a:stCxn id="110" idx="3"/>
            <a:endCxn id="144" idx="1"/>
          </p:cNvCxnSpPr>
          <p:nvPr/>
        </p:nvCxnSpPr>
        <p:spPr>
          <a:xfrm>
            <a:off x="8460288" y="5363735"/>
            <a:ext cx="2186292" cy="200858"/>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53" name="Straight Arrow Connector 152">
            <a:extLst>
              <a:ext uri="{FF2B5EF4-FFF2-40B4-BE49-F238E27FC236}">
                <a16:creationId xmlns:a16="http://schemas.microsoft.com/office/drawing/2014/main" id="{810DD2B1-AC05-4C3C-94F2-1CEB7949146F}"/>
              </a:ext>
            </a:extLst>
          </p:cNvPr>
          <p:cNvCxnSpPr>
            <a:cxnSpLocks/>
            <a:stCxn id="133" idx="3"/>
          </p:cNvCxnSpPr>
          <p:nvPr/>
        </p:nvCxnSpPr>
        <p:spPr>
          <a:xfrm>
            <a:off x="11617434" y="5198175"/>
            <a:ext cx="543249"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56" name="Straight Arrow Connector 155">
            <a:extLst>
              <a:ext uri="{FF2B5EF4-FFF2-40B4-BE49-F238E27FC236}">
                <a16:creationId xmlns:a16="http://schemas.microsoft.com/office/drawing/2014/main" id="{C310CB75-1EA4-428A-8AED-E7B290126272}"/>
              </a:ext>
            </a:extLst>
          </p:cNvPr>
          <p:cNvCxnSpPr>
            <a:cxnSpLocks/>
            <a:stCxn id="144" idx="3"/>
          </p:cNvCxnSpPr>
          <p:nvPr/>
        </p:nvCxnSpPr>
        <p:spPr>
          <a:xfrm>
            <a:off x="11599362" y="5564592"/>
            <a:ext cx="577214" cy="0"/>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
        <p:nvSpPr>
          <p:cNvPr id="125" name="Rectangle 124">
            <a:extLst>
              <a:ext uri="{FF2B5EF4-FFF2-40B4-BE49-F238E27FC236}">
                <a16:creationId xmlns:a16="http://schemas.microsoft.com/office/drawing/2014/main" id="{103C826C-28D0-4687-9030-226058BFCD03}"/>
              </a:ext>
            </a:extLst>
          </p:cNvPr>
          <p:cNvSpPr/>
          <p:nvPr/>
        </p:nvSpPr>
        <p:spPr>
          <a:xfrm>
            <a:off x="10674607" y="3479537"/>
            <a:ext cx="952427" cy="27432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 en verschillende</a:t>
            </a:r>
          </a:p>
        </p:txBody>
      </p:sp>
      <p:cxnSp>
        <p:nvCxnSpPr>
          <p:cNvPr id="126" name="Straight Arrow Connector 125">
            <a:extLst>
              <a:ext uri="{FF2B5EF4-FFF2-40B4-BE49-F238E27FC236}">
                <a16:creationId xmlns:a16="http://schemas.microsoft.com/office/drawing/2014/main" id="{6FDDEAB3-17CF-46FC-9AF5-4203B6CC8159}"/>
              </a:ext>
            </a:extLst>
          </p:cNvPr>
          <p:cNvCxnSpPr>
            <a:cxnSpLocks/>
            <a:stCxn id="25" idx="3"/>
            <a:endCxn id="125" idx="1"/>
          </p:cNvCxnSpPr>
          <p:nvPr/>
        </p:nvCxnSpPr>
        <p:spPr>
          <a:xfrm flipV="1">
            <a:off x="6965612" y="3616700"/>
            <a:ext cx="3708994" cy="469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30" name="Straight Arrow Connector 129">
            <a:extLst>
              <a:ext uri="{FF2B5EF4-FFF2-40B4-BE49-F238E27FC236}">
                <a16:creationId xmlns:a16="http://schemas.microsoft.com/office/drawing/2014/main" id="{ABF727C3-614D-4F30-B279-42182219A65E}"/>
              </a:ext>
            </a:extLst>
          </p:cNvPr>
          <p:cNvCxnSpPr>
            <a:cxnSpLocks/>
            <a:stCxn id="125" idx="3"/>
          </p:cNvCxnSpPr>
          <p:nvPr/>
        </p:nvCxnSpPr>
        <p:spPr>
          <a:xfrm>
            <a:off x="11627034" y="3616700"/>
            <a:ext cx="566735"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23" name="Rechthoek 122">
            <a:extLst>
              <a:ext uri="{FF2B5EF4-FFF2-40B4-BE49-F238E27FC236}">
                <a16:creationId xmlns:a16="http://schemas.microsoft.com/office/drawing/2014/main" id="{6843F54F-30B2-40AE-9E9A-0824B077C728}"/>
              </a:ext>
            </a:extLst>
          </p:cNvPr>
          <p:cNvSpPr/>
          <p:nvPr/>
        </p:nvSpPr>
        <p:spPr>
          <a:xfrm>
            <a:off x="12200028" y="6063285"/>
            <a:ext cx="2011720" cy="327224"/>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4" name="Tijdelijke aanduiding voor dianummer 3">
            <a:extLst>
              <a:ext uri="{FF2B5EF4-FFF2-40B4-BE49-F238E27FC236}">
                <a16:creationId xmlns:a16="http://schemas.microsoft.com/office/drawing/2014/main" id="{427DE994-F074-4C0D-8953-B2E6B5E2818D}"/>
              </a:ext>
            </a:extLst>
          </p:cNvPr>
          <p:cNvSpPr txBox="1">
            <a:spLocks/>
          </p:cNvSpPr>
          <p:nvPr/>
        </p:nvSpPr>
        <p:spPr>
          <a:xfrm>
            <a:off x="16263830" y="8959510"/>
            <a:ext cx="921880" cy="519289"/>
          </a:xfrm>
          <a:prstGeom prst="rect">
            <a:avLst/>
          </a:prstGeom>
        </p:spPr>
        <p:txBody>
          <a:bodyPr vert="horz" lIns="91440" tIns="45720" rIns="91440" bIns="45720" rtlCol="0" anchor="ctr"/>
          <a:lstStyle>
            <a:defPPr>
              <a:defRPr lang="en-US"/>
            </a:defPPr>
            <a:lvl1pPr marL="0" algn="r" defTabSz="1300368" rtl="0" eaLnBrk="1" latinLnBrk="0" hangingPunct="1">
              <a:defRPr sz="1707" kern="1200">
                <a:solidFill>
                  <a:schemeClr val="tx1">
                    <a:tint val="75000"/>
                  </a:schemeClr>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a:lstStyle>
          <a:p>
            <a:fld id="{7AE184E0-0BD4-4705-A12B-9B71DDE63301}" type="slidenum">
              <a:rPr lang="en-GB" smtClean="0"/>
              <a:pPr/>
              <a:t>60</a:t>
            </a:fld>
            <a:endParaRPr lang="en-GB" dirty="0"/>
          </a:p>
        </p:txBody>
      </p:sp>
    </p:spTree>
    <p:extLst>
      <p:ext uri="{BB962C8B-B14F-4D97-AF65-F5344CB8AC3E}">
        <p14:creationId xmlns:p14="http://schemas.microsoft.com/office/powerpoint/2010/main" val="26272903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D84EA-65E5-4D3B-A97D-D5BFCA711816}"/>
              </a:ext>
            </a:extLst>
          </p:cNvPr>
          <p:cNvSpPr>
            <a:spLocks noGrp="1"/>
          </p:cNvSpPr>
          <p:nvPr>
            <p:ph type="title"/>
          </p:nvPr>
        </p:nvSpPr>
        <p:spPr/>
        <p:txBody>
          <a:bodyPr/>
          <a:lstStyle/>
          <a:p>
            <a:r>
              <a:rPr lang="nl-BE" dirty="0"/>
              <a:t>Mann-Whitney toets</a:t>
            </a:r>
          </a:p>
        </p:txBody>
      </p:sp>
      <p:sp>
        <p:nvSpPr>
          <p:cNvPr id="4" name="Tijdelijke aanduiding voor dianummer 3">
            <a:extLst>
              <a:ext uri="{FF2B5EF4-FFF2-40B4-BE49-F238E27FC236}">
                <a16:creationId xmlns:a16="http://schemas.microsoft.com/office/drawing/2014/main" id="{CAD7EB85-A5B1-4478-B2A0-690BBF25C22F}"/>
              </a:ext>
            </a:extLst>
          </p:cNvPr>
          <p:cNvSpPr>
            <a:spLocks noGrp="1"/>
          </p:cNvSpPr>
          <p:nvPr>
            <p:ph type="sldNum" sz="quarter" idx="12"/>
          </p:nvPr>
        </p:nvSpPr>
        <p:spPr/>
        <p:txBody>
          <a:bodyPr/>
          <a:lstStyle/>
          <a:p>
            <a:fld id="{7AE184E0-0BD4-4705-A12B-9B71DDE63301}" type="slidenum">
              <a:rPr lang="en-GB" noProof="0" smtClean="0"/>
              <a:t>61</a:t>
            </a:fld>
            <a:endParaRPr lang="en-GB" noProof="0" dirty="0"/>
          </a:p>
        </p:txBody>
      </p:sp>
      <p:pic>
        <p:nvPicPr>
          <p:cNvPr id="7" name="Tijdelijke aanduiding voor inhoud 6">
            <a:extLst>
              <a:ext uri="{FF2B5EF4-FFF2-40B4-BE49-F238E27FC236}">
                <a16:creationId xmlns:a16="http://schemas.microsoft.com/office/drawing/2014/main" id="{79AAE4F1-D1EC-4B73-9368-EA290DB23B52}"/>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12743555" y="4412486"/>
            <a:ext cx="4268051" cy="4268051"/>
          </a:xfrm>
        </p:spPr>
      </p:pic>
      <p:sp>
        <p:nvSpPr>
          <p:cNvPr id="3" name="Tijdelijke aanduiding voor inhoud 2">
            <a:extLst>
              <a:ext uri="{FF2B5EF4-FFF2-40B4-BE49-F238E27FC236}">
                <a16:creationId xmlns:a16="http://schemas.microsoft.com/office/drawing/2014/main" id="{3BE7A5A1-E7E7-43C6-9C7C-991AA9241244}"/>
              </a:ext>
            </a:extLst>
          </p:cNvPr>
          <p:cNvSpPr>
            <a:spLocks noGrp="1"/>
          </p:cNvSpPr>
          <p:nvPr>
            <p:ph idx="1"/>
          </p:nvPr>
        </p:nvSpPr>
        <p:spPr>
          <a:xfrm>
            <a:off x="327069" y="1816273"/>
            <a:ext cx="16858641" cy="6864264"/>
          </a:xfrm>
        </p:spPr>
        <p:txBody>
          <a:bodyPr>
            <a:normAutofit lnSpcReduction="10000"/>
          </a:bodyPr>
          <a:lstStyle/>
          <a:p>
            <a:pPr marL="86400" indent="0">
              <a:buNone/>
            </a:pPr>
            <a:r>
              <a:rPr lang="nl-BE" b="1" dirty="0">
                <a:highlight>
                  <a:srgbClr val="FFFF00"/>
                </a:highlight>
              </a:rPr>
              <a:t>Mann-Whitney toets in SPSS</a:t>
            </a:r>
          </a:p>
          <a:p>
            <a:r>
              <a:rPr lang="nl-BE" b="1" i="1" dirty="0">
                <a:solidFill>
                  <a:srgbClr val="C00000"/>
                </a:solidFill>
              </a:rPr>
              <a:t>Bv.	Rapporteren mannen meer of minder dan vrouwen dat er geroepen en geschreeuwd wordt in hun relatie? (DATA_WAVE1_CenW.sav)</a:t>
            </a:r>
          </a:p>
          <a:p>
            <a:r>
              <a:rPr lang="nl-BE" b="1" dirty="0"/>
              <a:t>Stap 1. </a:t>
            </a:r>
            <a:r>
              <a:rPr lang="nl-BE" dirty="0"/>
              <a:t>Kiezen van juiste analysemethode</a:t>
            </a:r>
          </a:p>
          <a:p>
            <a:pPr marL="1234350" lvl="1" indent="-514350">
              <a:buFont typeface="+mj-lt"/>
              <a:buAutoNum type="arabicPeriod"/>
            </a:pPr>
            <a:r>
              <a:rPr lang="nl-BE" b="1" dirty="0"/>
              <a:t>Hoeveel variabelen?</a:t>
            </a:r>
            <a:endParaRPr lang="nl-BE" dirty="0"/>
          </a:p>
          <a:p>
            <a:pPr lvl="2"/>
            <a:r>
              <a:rPr lang="nl-BE" dirty="0">
                <a:solidFill>
                  <a:srgbClr val="C00000"/>
                </a:solidFill>
              </a:rPr>
              <a:t>Twee variabelen</a:t>
            </a:r>
          </a:p>
          <a:p>
            <a:pPr marL="1234350" lvl="1" indent="-514350">
              <a:buFont typeface="+mj-lt"/>
              <a:buAutoNum type="arabicPeriod"/>
            </a:pPr>
            <a:r>
              <a:rPr lang="nl-BE" b="1" dirty="0"/>
              <a:t>Welk meetniveau?</a:t>
            </a:r>
            <a:endParaRPr lang="nl-BE" dirty="0"/>
          </a:p>
          <a:p>
            <a:pPr lvl="2"/>
            <a:r>
              <a:rPr lang="nl-BE" dirty="0">
                <a:solidFill>
                  <a:srgbClr val="C00000"/>
                </a:solidFill>
              </a:rPr>
              <a:t>Geslacht: nominaal, twee categorieën</a:t>
            </a:r>
          </a:p>
          <a:p>
            <a:pPr lvl="2"/>
            <a:r>
              <a:rPr lang="nl-BE" dirty="0">
                <a:solidFill>
                  <a:srgbClr val="C00000"/>
                </a:solidFill>
              </a:rPr>
              <a:t>Verbale agressie: ordinale variabele, vijf categorieën </a:t>
            </a:r>
            <a:br>
              <a:rPr lang="nl-BE" dirty="0">
                <a:solidFill>
                  <a:srgbClr val="C00000"/>
                </a:solidFill>
              </a:rPr>
            </a:br>
            <a:r>
              <a:rPr lang="nl-BE" dirty="0">
                <a:solidFill>
                  <a:srgbClr val="C00000"/>
                </a:solidFill>
                <a:sym typeface="Wingdings" panose="05000000000000000000" pitchFamily="2" charset="2"/>
              </a:rPr>
              <a:t>(W1_VerbAgr1: ‘1 = Bijna nooit’ t.e.m. ‘5 = Heel vaak’)</a:t>
            </a:r>
            <a:endParaRPr lang="nl-BE" dirty="0">
              <a:solidFill>
                <a:srgbClr val="C00000"/>
              </a:solidFill>
            </a:endParaRPr>
          </a:p>
          <a:p>
            <a:pPr marL="1234350" lvl="1" indent="-514350">
              <a:buFont typeface="+mj-lt"/>
              <a:buAutoNum type="arabicPeriod"/>
            </a:pPr>
            <a:r>
              <a:rPr lang="nl-BE" b="1" dirty="0"/>
              <a:t>Welke rol?</a:t>
            </a:r>
            <a:endParaRPr lang="nl-BE" dirty="0"/>
          </a:p>
          <a:p>
            <a:pPr lvl="2"/>
            <a:r>
              <a:rPr lang="nl-BE" dirty="0">
                <a:solidFill>
                  <a:srgbClr val="C00000"/>
                </a:solidFill>
              </a:rPr>
              <a:t>Geslacht: onafhankelijke variabele</a:t>
            </a:r>
          </a:p>
          <a:p>
            <a:pPr lvl="2"/>
            <a:r>
              <a:rPr lang="nl-BE" dirty="0">
                <a:solidFill>
                  <a:srgbClr val="C00000"/>
                </a:solidFill>
              </a:rPr>
              <a:t>Verbale agressie: afhankelijke variabele</a:t>
            </a:r>
            <a:endParaRPr lang="nl-BE" b="1" dirty="0">
              <a:solidFill>
                <a:srgbClr val="C00000"/>
              </a:solidFill>
            </a:endParaRPr>
          </a:p>
          <a:p>
            <a:endParaRPr lang="nl-BE" dirty="0"/>
          </a:p>
          <a:p>
            <a:pPr marL="86400" indent="0">
              <a:buNone/>
            </a:pPr>
            <a:endParaRPr lang="nl-BE" b="1" dirty="0"/>
          </a:p>
        </p:txBody>
      </p:sp>
    </p:spTree>
    <p:extLst>
      <p:ext uri="{BB962C8B-B14F-4D97-AF65-F5344CB8AC3E}">
        <p14:creationId xmlns:p14="http://schemas.microsoft.com/office/powerpoint/2010/main" val="5801264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A4439-7D92-49BC-B20E-CD95361CE51A}"/>
              </a:ext>
            </a:extLst>
          </p:cNvPr>
          <p:cNvSpPr>
            <a:spLocks noGrp="1"/>
          </p:cNvSpPr>
          <p:nvPr>
            <p:ph type="title"/>
          </p:nvPr>
        </p:nvSpPr>
        <p:spPr/>
        <p:txBody>
          <a:bodyPr/>
          <a:lstStyle/>
          <a:p>
            <a:r>
              <a:rPr lang="nl-BE" dirty="0"/>
              <a:t>Inhoudstafel </a:t>
            </a:r>
          </a:p>
        </p:txBody>
      </p:sp>
      <p:sp>
        <p:nvSpPr>
          <p:cNvPr id="3" name="Content Placeholder 2">
            <a:extLst>
              <a:ext uri="{FF2B5EF4-FFF2-40B4-BE49-F238E27FC236}">
                <a16:creationId xmlns:a16="http://schemas.microsoft.com/office/drawing/2014/main" id="{39011522-9118-40C3-A09B-F25B95FAB7B4}"/>
              </a:ext>
            </a:extLst>
          </p:cNvPr>
          <p:cNvSpPr>
            <a:spLocks noGrp="1"/>
          </p:cNvSpPr>
          <p:nvPr>
            <p:ph idx="1"/>
          </p:nvPr>
        </p:nvSpPr>
        <p:spPr/>
        <p:txBody>
          <a:bodyPr/>
          <a:lstStyle/>
          <a:p>
            <a:pPr marL="86400" indent="0">
              <a:buNone/>
            </a:pPr>
            <a:r>
              <a:rPr lang="nl-BE" dirty="0">
                <a:solidFill>
                  <a:srgbClr val="5D9CC7"/>
                </a:solidFill>
              </a:rPr>
              <a:t>10.1 Inleiding</a:t>
            </a:r>
          </a:p>
          <a:p>
            <a:pPr marL="86400" indent="0">
              <a:buNone/>
            </a:pPr>
            <a:r>
              <a:rPr lang="nl-BE" dirty="0">
                <a:solidFill>
                  <a:srgbClr val="5D9CC7"/>
                </a:solidFill>
              </a:rPr>
              <a:t>10.2 Onafhankelijke t-toets</a:t>
            </a:r>
          </a:p>
          <a:p>
            <a:pPr marL="86400" indent="0">
              <a:buNone/>
            </a:pPr>
            <a:r>
              <a:rPr lang="nl-BE" b="1" dirty="0">
                <a:solidFill>
                  <a:srgbClr val="C00000"/>
                </a:solidFill>
              </a:rPr>
              <a:t>10.3 Mann-Whitney toets</a:t>
            </a:r>
          </a:p>
          <a:p>
            <a:pPr marL="86400" indent="0">
              <a:buNone/>
            </a:pPr>
            <a:r>
              <a:rPr lang="nl-BE" dirty="0">
                <a:solidFill>
                  <a:srgbClr val="5D9CC7"/>
                </a:solidFill>
              </a:rPr>
              <a:t>10.4 Afhankelijke t-toets</a:t>
            </a:r>
          </a:p>
          <a:p>
            <a:pPr marL="86400" indent="0">
              <a:buNone/>
            </a:pPr>
            <a:r>
              <a:rPr lang="nl-BE" dirty="0">
                <a:solidFill>
                  <a:srgbClr val="5D9CC7"/>
                </a:solidFill>
              </a:rPr>
              <a:t>10.5 Wilcoxon rangteken toets</a:t>
            </a:r>
          </a:p>
          <a:p>
            <a:pPr marL="86400" indent="0">
              <a:buNone/>
            </a:pPr>
            <a:r>
              <a:rPr lang="nl-BE" dirty="0">
                <a:solidFill>
                  <a:srgbClr val="5D9CC7"/>
                </a:solidFill>
              </a:rPr>
              <a:t>10.6 t-toets voor één steekproef</a:t>
            </a:r>
          </a:p>
          <a:p>
            <a:pPr marL="86400" indent="0">
              <a:buNone/>
            </a:pPr>
            <a:r>
              <a:rPr lang="nl-BE" dirty="0">
                <a:solidFill>
                  <a:srgbClr val="5D9CC7"/>
                </a:solidFill>
              </a:rPr>
              <a:t>10.7 Oefeningen</a:t>
            </a:r>
          </a:p>
        </p:txBody>
      </p:sp>
      <p:sp>
        <p:nvSpPr>
          <p:cNvPr id="4" name="Slide Number Placeholder 3">
            <a:extLst>
              <a:ext uri="{FF2B5EF4-FFF2-40B4-BE49-F238E27FC236}">
                <a16:creationId xmlns:a16="http://schemas.microsoft.com/office/drawing/2014/main" id="{F93E06FF-5536-4AE6-A548-5BFECE8621EB}"/>
              </a:ext>
            </a:extLst>
          </p:cNvPr>
          <p:cNvSpPr>
            <a:spLocks noGrp="1"/>
          </p:cNvSpPr>
          <p:nvPr>
            <p:ph type="sldNum" sz="quarter" idx="12"/>
          </p:nvPr>
        </p:nvSpPr>
        <p:spPr/>
        <p:txBody>
          <a:bodyPr/>
          <a:lstStyle/>
          <a:p>
            <a:fld id="{7AE184E0-0BD4-4705-A12B-9B71DDE63301}" type="slidenum">
              <a:rPr lang="en-GB" noProof="0" smtClean="0"/>
              <a:t>62</a:t>
            </a:fld>
            <a:endParaRPr lang="en-GB" noProof="0" dirty="0"/>
          </a:p>
        </p:txBody>
      </p:sp>
      <p:sp>
        <p:nvSpPr>
          <p:cNvPr id="5" name="Content Placeholder 4">
            <a:extLst>
              <a:ext uri="{FF2B5EF4-FFF2-40B4-BE49-F238E27FC236}">
                <a16:creationId xmlns:a16="http://schemas.microsoft.com/office/drawing/2014/main" id="{0E5FB4D5-B452-4AA4-B83E-8DA93E143B9E}"/>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35567661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0C91B4-1FD8-4CA8-BD29-213384837DEF}"/>
              </a:ext>
            </a:extLst>
          </p:cNvPr>
          <p:cNvSpPr>
            <a:spLocks noGrp="1"/>
          </p:cNvSpPr>
          <p:nvPr>
            <p:ph type="title"/>
          </p:nvPr>
        </p:nvSpPr>
        <p:spPr/>
        <p:txBody>
          <a:bodyPr/>
          <a:lstStyle/>
          <a:p>
            <a:r>
              <a:rPr lang="nl-BE" dirty="0"/>
              <a:t>Mann-Whitney toets</a:t>
            </a:r>
          </a:p>
        </p:txBody>
      </p:sp>
      <p:sp>
        <p:nvSpPr>
          <p:cNvPr id="3" name="Tijdelijke aanduiding voor inhoud 2">
            <a:extLst>
              <a:ext uri="{FF2B5EF4-FFF2-40B4-BE49-F238E27FC236}">
                <a16:creationId xmlns:a16="http://schemas.microsoft.com/office/drawing/2014/main" id="{EE8BFEA5-182A-463D-B35A-37EDB26F2154}"/>
              </a:ext>
            </a:extLst>
          </p:cNvPr>
          <p:cNvSpPr>
            <a:spLocks noGrp="1"/>
          </p:cNvSpPr>
          <p:nvPr>
            <p:ph idx="1"/>
          </p:nvPr>
        </p:nvSpPr>
        <p:spPr/>
        <p:txBody>
          <a:bodyPr/>
          <a:lstStyle/>
          <a:p>
            <a:pPr marL="86400" indent="0">
              <a:buNone/>
            </a:pPr>
            <a:r>
              <a:rPr lang="nl-BE" b="1" dirty="0">
                <a:solidFill>
                  <a:srgbClr val="C00000"/>
                </a:solidFill>
              </a:rPr>
              <a:t>Schending</a:t>
            </a:r>
            <a:r>
              <a:rPr lang="nl-BE" dirty="0">
                <a:solidFill>
                  <a:srgbClr val="C00000"/>
                </a:solidFill>
              </a:rPr>
              <a:t> </a:t>
            </a:r>
            <a:r>
              <a:rPr lang="nl-BE" b="1" dirty="0">
                <a:solidFill>
                  <a:srgbClr val="C00000"/>
                </a:solidFill>
              </a:rPr>
              <a:t>bepaalde assumpties onafhankelijke t-toets</a:t>
            </a:r>
            <a:endParaRPr lang="nl-BE" dirty="0">
              <a:solidFill>
                <a:srgbClr val="C00000"/>
              </a:solidFill>
            </a:endParaRPr>
          </a:p>
          <a:p>
            <a:r>
              <a:rPr lang="nl-BE" dirty="0"/>
              <a:t>Assumptie 1: </a:t>
            </a:r>
            <a:r>
              <a:rPr lang="nl-BE" dirty="0" err="1"/>
              <a:t>Afh</a:t>
            </a:r>
            <a:r>
              <a:rPr lang="nl-BE" dirty="0"/>
              <a:t>. variabele = metrisch</a:t>
            </a:r>
          </a:p>
          <a:p>
            <a:pPr lvl="1"/>
            <a:r>
              <a:rPr lang="nl-BE" dirty="0">
                <a:solidFill>
                  <a:srgbClr val="C00000"/>
                </a:solidFill>
              </a:rPr>
              <a:t>Niet ok: </a:t>
            </a:r>
            <a:r>
              <a:rPr lang="nl-BE" b="1" dirty="0" err="1">
                <a:solidFill>
                  <a:srgbClr val="C00000"/>
                </a:solidFill>
              </a:rPr>
              <a:t>Afh</a:t>
            </a:r>
            <a:r>
              <a:rPr lang="nl-BE" b="1" dirty="0">
                <a:solidFill>
                  <a:srgbClr val="C00000"/>
                </a:solidFill>
              </a:rPr>
              <a:t>. variabele = ordinaal</a:t>
            </a:r>
          </a:p>
          <a:p>
            <a:r>
              <a:rPr lang="nl-BE" dirty="0"/>
              <a:t>Assumptie 4: Normaliteit</a:t>
            </a:r>
          </a:p>
          <a:p>
            <a:pPr lvl="1"/>
            <a:r>
              <a:rPr lang="nl-BE" dirty="0">
                <a:solidFill>
                  <a:srgbClr val="C00000"/>
                </a:solidFill>
              </a:rPr>
              <a:t>Niet ok: </a:t>
            </a:r>
            <a:r>
              <a:rPr lang="nl-BE" b="1" dirty="0">
                <a:solidFill>
                  <a:srgbClr val="C00000"/>
                </a:solidFill>
              </a:rPr>
              <a:t>	</a:t>
            </a:r>
            <a:r>
              <a:rPr lang="nl-BE" b="1" dirty="0" err="1">
                <a:solidFill>
                  <a:srgbClr val="C00000"/>
                </a:solidFill>
              </a:rPr>
              <a:t>Afh</a:t>
            </a:r>
            <a:r>
              <a:rPr lang="nl-BE" b="1" dirty="0">
                <a:solidFill>
                  <a:srgbClr val="C00000"/>
                </a:solidFill>
              </a:rPr>
              <a:t>. variabele is niet normaal verdeeld </a:t>
            </a:r>
            <a:r>
              <a:rPr lang="nl-BE" dirty="0">
                <a:solidFill>
                  <a:srgbClr val="C00000"/>
                </a:solidFill>
              </a:rPr>
              <a:t>voor elke groep </a:t>
            </a:r>
            <a:br>
              <a:rPr lang="nl-BE" dirty="0">
                <a:solidFill>
                  <a:srgbClr val="C00000"/>
                </a:solidFill>
              </a:rPr>
            </a:br>
            <a:r>
              <a:rPr lang="nl-BE" dirty="0">
                <a:solidFill>
                  <a:srgbClr val="C00000"/>
                </a:solidFill>
              </a:rPr>
              <a:t>				</a:t>
            </a:r>
            <a:r>
              <a:rPr lang="nl-BE" b="1" dirty="0">
                <a:solidFill>
                  <a:srgbClr val="C00000"/>
                </a:solidFill>
              </a:rPr>
              <a:t>én n &lt; 100 voor elke groep</a:t>
            </a:r>
          </a:p>
          <a:p>
            <a:r>
              <a:rPr lang="nl-BE" dirty="0">
                <a:highlight>
                  <a:srgbClr val="FFFF00"/>
                </a:highlight>
              </a:rPr>
              <a:t>Indien (een van beide) niet ok: alternatieve toets nodig</a:t>
            </a:r>
          </a:p>
          <a:p>
            <a:endParaRPr lang="nl-BE" dirty="0"/>
          </a:p>
          <a:p>
            <a:pPr marL="86400" indent="0">
              <a:buNone/>
            </a:pPr>
            <a:r>
              <a:rPr lang="nl-BE" b="1" dirty="0"/>
              <a:t>Mann-Whitney toets </a:t>
            </a:r>
          </a:p>
          <a:p>
            <a:r>
              <a:rPr lang="nl-BE" dirty="0"/>
              <a:t>= </a:t>
            </a:r>
            <a:r>
              <a:rPr lang="nl-BE" b="1" dirty="0"/>
              <a:t>non-parametrisch alternatief</a:t>
            </a:r>
            <a:r>
              <a:rPr lang="nl-BE" dirty="0"/>
              <a:t> voor de onafhankelijke t-toets</a:t>
            </a:r>
          </a:p>
          <a:p>
            <a:r>
              <a:rPr lang="nl-BE" dirty="0"/>
              <a:t>Toetst of twee onafhankelijke groepen significant verschillende waarden hebben voor </a:t>
            </a:r>
            <a:r>
              <a:rPr lang="nl-BE" dirty="0" err="1"/>
              <a:t>afh</a:t>
            </a:r>
            <a:r>
              <a:rPr lang="nl-BE" dirty="0"/>
              <a:t>. Variabele (toets op basis van rangorde)</a:t>
            </a:r>
          </a:p>
          <a:p>
            <a:pPr lvl="1"/>
            <a:endParaRPr lang="nl-BE" dirty="0"/>
          </a:p>
        </p:txBody>
      </p:sp>
      <p:sp>
        <p:nvSpPr>
          <p:cNvPr id="4" name="Tijdelijke aanduiding voor dianummer 3">
            <a:extLst>
              <a:ext uri="{FF2B5EF4-FFF2-40B4-BE49-F238E27FC236}">
                <a16:creationId xmlns:a16="http://schemas.microsoft.com/office/drawing/2014/main" id="{E8D1841D-0A4A-4603-991C-A0E6F569E0F1}"/>
              </a:ext>
            </a:extLst>
          </p:cNvPr>
          <p:cNvSpPr>
            <a:spLocks noGrp="1"/>
          </p:cNvSpPr>
          <p:nvPr>
            <p:ph type="sldNum" sz="quarter" idx="12"/>
          </p:nvPr>
        </p:nvSpPr>
        <p:spPr/>
        <p:txBody>
          <a:bodyPr/>
          <a:lstStyle/>
          <a:p>
            <a:fld id="{7AE184E0-0BD4-4705-A12B-9B71DDE63301}" type="slidenum">
              <a:rPr lang="en-GB" noProof="0" smtClean="0"/>
              <a:t>63</a:t>
            </a:fld>
            <a:endParaRPr lang="en-GB" noProof="0" dirty="0"/>
          </a:p>
        </p:txBody>
      </p:sp>
    </p:spTree>
    <p:extLst>
      <p:ext uri="{BB962C8B-B14F-4D97-AF65-F5344CB8AC3E}">
        <p14:creationId xmlns:p14="http://schemas.microsoft.com/office/powerpoint/2010/main" val="24068450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C0A9264D-55A6-4AC9-9696-8BC0C2809C89}"/>
              </a:ext>
            </a:extLst>
          </p:cNvPr>
          <p:cNvPicPr>
            <a:picLocks noChangeAspect="1"/>
          </p:cNvPicPr>
          <p:nvPr/>
        </p:nvPicPr>
        <p:blipFill>
          <a:blip r:embed="rId2"/>
          <a:stretch>
            <a:fillRect/>
          </a:stretch>
        </p:blipFill>
        <p:spPr>
          <a:xfrm>
            <a:off x="7626143" y="4967878"/>
            <a:ext cx="9559567" cy="4735182"/>
          </a:xfrm>
          <a:prstGeom prst="rect">
            <a:avLst/>
          </a:prstGeom>
        </p:spPr>
      </p:pic>
      <p:sp>
        <p:nvSpPr>
          <p:cNvPr id="2" name="Titel 1">
            <a:extLst>
              <a:ext uri="{FF2B5EF4-FFF2-40B4-BE49-F238E27FC236}">
                <a16:creationId xmlns:a16="http://schemas.microsoft.com/office/drawing/2014/main" id="{D86A4964-7CDF-4CD8-839B-85619AE5CCF7}"/>
              </a:ext>
            </a:extLst>
          </p:cNvPr>
          <p:cNvSpPr>
            <a:spLocks noGrp="1"/>
          </p:cNvSpPr>
          <p:nvPr>
            <p:ph type="title"/>
          </p:nvPr>
        </p:nvSpPr>
        <p:spPr/>
        <p:txBody>
          <a:bodyPr/>
          <a:lstStyle/>
          <a:p>
            <a:r>
              <a:rPr lang="nl-BE" dirty="0"/>
              <a:t>Mann-Whitney toets	</a:t>
            </a:r>
          </a:p>
        </p:txBody>
      </p:sp>
      <p:sp>
        <p:nvSpPr>
          <p:cNvPr id="3" name="Tijdelijke aanduiding voor inhoud 2">
            <a:extLst>
              <a:ext uri="{FF2B5EF4-FFF2-40B4-BE49-F238E27FC236}">
                <a16:creationId xmlns:a16="http://schemas.microsoft.com/office/drawing/2014/main" id="{8787BFB4-1BFE-4255-9D5B-58B6A7074B96}"/>
              </a:ext>
            </a:extLst>
          </p:cNvPr>
          <p:cNvSpPr>
            <a:spLocks noGrp="1"/>
          </p:cNvSpPr>
          <p:nvPr>
            <p:ph idx="1"/>
          </p:nvPr>
        </p:nvSpPr>
        <p:spPr>
          <a:xfrm>
            <a:off x="327069" y="1816273"/>
            <a:ext cx="16858641" cy="7472106"/>
          </a:xfrm>
        </p:spPr>
        <p:txBody>
          <a:bodyPr>
            <a:normAutofit/>
          </a:bodyPr>
          <a:lstStyle/>
          <a:p>
            <a:pPr marL="86400" indent="0">
              <a:buNone/>
            </a:pPr>
            <a:r>
              <a:rPr lang="nl-BE" b="1" dirty="0">
                <a:solidFill>
                  <a:srgbClr val="C00000"/>
                </a:solidFill>
              </a:rPr>
              <a:t>Basisprincipe:</a:t>
            </a:r>
          </a:p>
          <a:p>
            <a:r>
              <a:rPr lang="nl-BE" dirty="0"/>
              <a:t>Waarden voor afhankelijke variabele rangschikken (klein </a:t>
            </a:r>
            <a:r>
              <a:rPr lang="nl-BE" dirty="0">
                <a:sym typeface="Wingdings" panose="05000000000000000000" pitchFamily="2" charset="2"/>
              </a:rPr>
              <a:t> groot)</a:t>
            </a:r>
          </a:p>
          <a:p>
            <a:r>
              <a:rPr lang="nl-BE" dirty="0">
                <a:sym typeface="Wingdings" panose="05000000000000000000" pitchFamily="2" charset="2"/>
              </a:rPr>
              <a:t>Rangnummers toekennen + per groep optellen</a:t>
            </a:r>
          </a:p>
          <a:p>
            <a:endParaRPr lang="nl-BE" dirty="0">
              <a:sym typeface="Wingdings" panose="05000000000000000000" pitchFamily="2" charset="2"/>
            </a:endParaRPr>
          </a:p>
          <a:p>
            <a:pPr marL="86400" indent="0">
              <a:buNone/>
            </a:pPr>
            <a:r>
              <a:rPr lang="nl-BE" b="1" dirty="0">
                <a:sym typeface="Wingdings" panose="05000000000000000000" pitchFamily="2" charset="2"/>
              </a:rPr>
              <a:t>Bv. ‘Hoe vaak wordt je ongewenst nagefloten?’ </a:t>
            </a:r>
            <a:br>
              <a:rPr lang="nl-BE" b="1" dirty="0">
                <a:sym typeface="Wingdings" panose="05000000000000000000" pitchFamily="2" charset="2"/>
              </a:rPr>
            </a:br>
            <a:r>
              <a:rPr lang="nl-BE" b="1" dirty="0">
                <a:sym typeface="Wingdings" panose="05000000000000000000" pitchFamily="2" charset="2"/>
              </a:rPr>
              <a:t>		</a:t>
            </a:r>
            <a:r>
              <a:rPr lang="nl-BE" dirty="0">
                <a:sym typeface="Wingdings" panose="05000000000000000000" pitchFamily="2" charset="2"/>
              </a:rPr>
              <a:t>(‘1 = Bijna nooit’ t.e.m. ‘5 = Heel vaak’)</a:t>
            </a:r>
          </a:p>
          <a:p>
            <a:r>
              <a:rPr lang="nl-BE" dirty="0">
                <a:sym typeface="Wingdings" panose="05000000000000000000" pitchFamily="2" charset="2"/>
              </a:rPr>
              <a:t>Vergelijken tussen </a:t>
            </a:r>
            <a:br>
              <a:rPr lang="nl-BE" dirty="0">
                <a:sym typeface="Wingdings" panose="05000000000000000000" pitchFamily="2" charset="2"/>
              </a:rPr>
            </a:br>
            <a:r>
              <a:rPr lang="nl-BE" b="1" dirty="0">
                <a:sym typeface="Wingdings" panose="05000000000000000000" pitchFamily="2" charset="2"/>
              </a:rPr>
              <a:t>Groep 0:</a:t>
            </a:r>
            <a:br>
              <a:rPr lang="nl-BE" dirty="0">
                <a:sym typeface="Wingdings" panose="05000000000000000000" pitchFamily="2" charset="2"/>
              </a:rPr>
            </a:br>
            <a:r>
              <a:rPr lang="nl-BE" dirty="0">
                <a:sym typeface="Wingdings" panose="05000000000000000000" pitchFamily="2" charset="2"/>
              </a:rPr>
              <a:t>=	10 vrouwen die openbaar vervoer </a:t>
            </a:r>
            <a:br>
              <a:rPr lang="nl-BE" dirty="0">
                <a:sym typeface="Wingdings" panose="05000000000000000000" pitchFamily="2" charset="2"/>
              </a:rPr>
            </a:br>
            <a:r>
              <a:rPr lang="nl-BE" dirty="0">
                <a:sym typeface="Wingdings" panose="05000000000000000000" pitchFamily="2" charset="2"/>
              </a:rPr>
              <a:t>	niet dagelijks gebruiken</a:t>
            </a:r>
            <a:br>
              <a:rPr lang="nl-BE" dirty="0">
                <a:sym typeface="Wingdings" panose="05000000000000000000" pitchFamily="2" charset="2"/>
              </a:rPr>
            </a:br>
            <a:br>
              <a:rPr lang="nl-BE" dirty="0">
                <a:sym typeface="Wingdings" panose="05000000000000000000" pitchFamily="2" charset="2"/>
              </a:rPr>
            </a:br>
            <a:r>
              <a:rPr lang="nl-BE" b="1" dirty="0">
                <a:sym typeface="Wingdings" panose="05000000000000000000" pitchFamily="2" charset="2"/>
              </a:rPr>
              <a:t>Groep 1:</a:t>
            </a:r>
            <a:br>
              <a:rPr lang="nl-BE" dirty="0">
                <a:sym typeface="Wingdings" panose="05000000000000000000" pitchFamily="2" charset="2"/>
              </a:rPr>
            </a:br>
            <a:r>
              <a:rPr lang="nl-BE" dirty="0">
                <a:sym typeface="Wingdings" panose="05000000000000000000" pitchFamily="2" charset="2"/>
              </a:rPr>
              <a:t>=	10 vrouwen die openbaar vervoer </a:t>
            </a:r>
            <a:br>
              <a:rPr lang="nl-BE" dirty="0">
                <a:sym typeface="Wingdings" panose="05000000000000000000" pitchFamily="2" charset="2"/>
              </a:rPr>
            </a:br>
            <a:r>
              <a:rPr lang="nl-BE" dirty="0">
                <a:sym typeface="Wingdings" panose="05000000000000000000" pitchFamily="2" charset="2"/>
              </a:rPr>
              <a:t>	wel dagelijks gebruiken</a:t>
            </a:r>
          </a:p>
        </p:txBody>
      </p:sp>
      <p:sp>
        <p:nvSpPr>
          <p:cNvPr id="4" name="Tijdelijke aanduiding voor dianummer 3">
            <a:extLst>
              <a:ext uri="{FF2B5EF4-FFF2-40B4-BE49-F238E27FC236}">
                <a16:creationId xmlns:a16="http://schemas.microsoft.com/office/drawing/2014/main" id="{0F3823A8-9082-4F34-B23B-C0A9861B768E}"/>
              </a:ext>
            </a:extLst>
          </p:cNvPr>
          <p:cNvSpPr>
            <a:spLocks noGrp="1"/>
          </p:cNvSpPr>
          <p:nvPr>
            <p:ph type="sldNum" sz="quarter" idx="12"/>
          </p:nvPr>
        </p:nvSpPr>
        <p:spPr/>
        <p:txBody>
          <a:bodyPr/>
          <a:lstStyle/>
          <a:p>
            <a:fld id="{7AE184E0-0BD4-4705-A12B-9B71DDE63301}" type="slidenum">
              <a:rPr lang="en-GB" noProof="0" smtClean="0"/>
              <a:t>64</a:t>
            </a:fld>
            <a:endParaRPr lang="en-GB" noProof="0" dirty="0"/>
          </a:p>
        </p:txBody>
      </p:sp>
      <p:pic>
        <p:nvPicPr>
          <p:cNvPr id="16" name="Tijdelijke aanduiding voor inhoud 15">
            <a:extLst>
              <a:ext uri="{FF2B5EF4-FFF2-40B4-BE49-F238E27FC236}">
                <a16:creationId xmlns:a16="http://schemas.microsoft.com/office/drawing/2014/main" id="{55DA0D39-2D92-4555-9F0F-8417F8138D42}"/>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13143828" y="2207983"/>
            <a:ext cx="3580067" cy="3580067"/>
          </a:xfrm>
        </p:spPr>
      </p:pic>
      <p:pic>
        <p:nvPicPr>
          <p:cNvPr id="18" name="Afbeelding 17">
            <a:extLst>
              <a:ext uri="{FF2B5EF4-FFF2-40B4-BE49-F238E27FC236}">
                <a16:creationId xmlns:a16="http://schemas.microsoft.com/office/drawing/2014/main" id="{E1233C7E-1381-4E1D-B074-DC98E7E4EA1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3797" t="20101" b="22291"/>
          <a:stretch/>
        </p:blipFill>
        <p:spPr>
          <a:xfrm>
            <a:off x="15238495" y="2923673"/>
            <a:ext cx="539779" cy="553269"/>
          </a:xfrm>
          <a:prstGeom prst="rect">
            <a:avLst/>
          </a:prstGeom>
        </p:spPr>
      </p:pic>
    </p:spTree>
    <p:extLst>
      <p:ext uri="{BB962C8B-B14F-4D97-AF65-F5344CB8AC3E}">
        <p14:creationId xmlns:p14="http://schemas.microsoft.com/office/powerpoint/2010/main" val="19866416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6A4964-7CDF-4CD8-839B-85619AE5CCF7}"/>
              </a:ext>
            </a:extLst>
          </p:cNvPr>
          <p:cNvSpPr>
            <a:spLocks noGrp="1"/>
          </p:cNvSpPr>
          <p:nvPr>
            <p:ph type="title"/>
          </p:nvPr>
        </p:nvSpPr>
        <p:spPr/>
        <p:txBody>
          <a:bodyPr/>
          <a:lstStyle/>
          <a:p>
            <a:r>
              <a:rPr lang="nl-BE" dirty="0"/>
              <a:t>Mann-Whitney toets	</a:t>
            </a:r>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8787BFB4-1BFE-4255-9D5B-58B6A7074B96}"/>
                  </a:ext>
                </a:extLst>
              </p:cNvPr>
              <p:cNvSpPr>
                <a:spLocks noGrp="1"/>
              </p:cNvSpPr>
              <p:nvPr>
                <p:ph idx="1"/>
              </p:nvPr>
            </p:nvSpPr>
            <p:spPr/>
            <p:txBody>
              <a:bodyPr/>
              <a:lstStyle/>
              <a:p>
                <a:r>
                  <a:rPr lang="nl-BE" dirty="0">
                    <a:sym typeface="Wingdings" panose="05000000000000000000" pitchFamily="2" charset="2"/>
                  </a:rPr>
                  <a:t>Som finale rangnummers:</a:t>
                </a:r>
              </a:p>
              <a:p>
                <a:pPr lvl="1"/>
                <a:r>
                  <a:rPr lang="nl-BE" b="1" dirty="0">
                    <a:sym typeface="Wingdings" panose="05000000000000000000" pitchFamily="2" charset="2"/>
                  </a:rPr>
                  <a:t>Groep 0 </a:t>
                </a:r>
                <a:r>
                  <a:rPr lang="nl-BE" dirty="0">
                    <a:sym typeface="Wingdings" panose="05000000000000000000" pitchFamily="2" charset="2"/>
                  </a:rPr>
                  <a:t>= 88</a:t>
                </a:r>
              </a:p>
              <a:p>
                <a:pPr lvl="1"/>
                <a:r>
                  <a:rPr lang="nl-BE" b="1" dirty="0">
                    <a:sym typeface="Wingdings" panose="05000000000000000000" pitchFamily="2" charset="2"/>
                  </a:rPr>
                  <a:t>Groep 1 </a:t>
                </a:r>
                <a:r>
                  <a:rPr lang="nl-BE" dirty="0">
                    <a:sym typeface="Wingdings" panose="05000000000000000000" pitchFamily="2" charset="2"/>
                  </a:rPr>
                  <a:t>= 122</a:t>
                </a:r>
              </a:p>
              <a:p>
                <a:r>
                  <a:rPr lang="nl-BE" dirty="0">
                    <a:sym typeface="Wingdings" panose="05000000000000000000" pitchFamily="2" charset="2"/>
                  </a:rPr>
                  <a:t>H</a:t>
                </a:r>
                <a:r>
                  <a:rPr lang="nl-BE" baseline="-25000" dirty="0">
                    <a:sym typeface="Wingdings" panose="05000000000000000000" pitchFamily="2" charset="2"/>
                  </a:rPr>
                  <a:t>0</a:t>
                </a:r>
                <a:r>
                  <a:rPr lang="nl-BE" dirty="0">
                    <a:sym typeface="Wingdings" panose="05000000000000000000" pitchFamily="2" charset="2"/>
                  </a:rPr>
                  <a:t>: Som rangnummers van beide groepen zijn gelijk aan elkaar</a:t>
                </a:r>
              </a:p>
              <a:p>
                <a:r>
                  <a:rPr lang="nl-BE" dirty="0">
                    <a:sym typeface="Wingdings" panose="05000000000000000000" pitchFamily="2" charset="2"/>
                  </a:rPr>
                  <a:t>Is het verschil tussen beide sommen (88 – 122) significant?</a:t>
                </a:r>
              </a:p>
              <a:p>
                <a:pPr lvl="1"/>
                <a:r>
                  <a:rPr lang="nl-BE" dirty="0">
                    <a:solidFill>
                      <a:srgbClr val="C00000"/>
                    </a:solidFill>
                    <a:sym typeface="Wingdings" panose="05000000000000000000" pitchFamily="2" charset="2"/>
                  </a:rPr>
                  <a:t>Toetsingsgrootheid Mann-Whitney toets</a:t>
                </a:r>
                <a:r>
                  <a:rPr lang="nl-BE" dirty="0">
                    <a:sym typeface="Wingdings" panose="05000000000000000000" pitchFamily="2" charset="2"/>
                  </a:rPr>
                  <a:t>: </a:t>
                </a:r>
                <a:r>
                  <a:rPr lang="nl-BE" b="1" dirty="0">
                    <a:solidFill>
                      <a:srgbClr val="C00000"/>
                    </a:solidFill>
                    <a:sym typeface="Wingdings" panose="05000000000000000000" pitchFamily="2" charset="2"/>
                  </a:rPr>
                  <a:t>U-waarde</a:t>
                </a:r>
              </a:p>
              <a:p>
                <a:pPr lvl="1"/>
                <a:r>
                  <a:rPr lang="nl-BE" dirty="0"/>
                  <a:t>Bijbehorende </a:t>
                </a:r>
                <a:r>
                  <a:rPr lang="nl-BE" i="1" dirty="0"/>
                  <a:t>p</a:t>
                </a:r>
                <a:r>
                  <a:rPr lang="nl-BE" dirty="0"/>
                  <a:t>-waarde bekijken</a:t>
                </a:r>
              </a:p>
              <a:p>
                <a:pPr lvl="2"/>
                <a:r>
                  <a:rPr lang="nl-BE" b="1" i="1" dirty="0"/>
                  <a:t>p</a:t>
                </a:r>
                <a:r>
                  <a:rPr lang="nl-BE" b="1" dirty="0"/>
                  <a:t> &lt; </a:t>
                </a:r>
                <a14:m>
                  <m:oMath xmlns:m="http://schemas.openxmlformats.org/officeDocument/2006/math">
                    <m:r>
                      <a:rPr lang="nl-BE" b="1" i="1">
                        <a:latin typeface="Cambria Math" panose="02040503050406030204" pitchFamily="18" charset="0"/>
                        <a:ea typeface="Cambria Math" panose="02040503050406030204" pitchFamily="18" charset="0"/>
                      </a:rPr>
                      <m:t>𝜶</m:t>
                    </m:r>
                  </m:oMath>
                </a14:m>
                <a:r>
                  <a:rPr lang="nl-BE" b="1" dirty="0"/>
                  <a:t>: H</a:t>
                </a:r>
                <a:r>
                  <a:rPr lang="nl-BE" b="1" baseline="-25000" dirty="0"/>
                  <a:t>0</a:t>
                </a:r>
                <a:r>
                  <a:rPr lang="nl-BE" b="1" dirty="0"/>
                  <a:t> onwaar</a:t>
                </a:r>
              </a:p>
              <a:p>
                <a:pPr marL="1778400" lvl="3" indent="0">
                  <a:buNone/>
                </a:pPr>
                <a:r>
                  <a:rPr lang="nl-BE" dirty="0"/>
                  <a:t>= 	</a:t>
                </a:r>
                <a:r>
                  <a:rPr lang="nl-BE" b="1" dirty="0"/>
                  <a:t>Significant verschil </a:t>
                </a:r>
                <a:r>
                  <a:rPr lang="nl-BE" dirty="0"/>
                  <a:t>in aantal keer ongewenst nagefloten</a:t>
                </a:r>
                <a:r>
                  <a:rPr lang="nl-BE" b="1" dirty="0"/>
                  <a:t> tussen beide 				groepen vrouwen</a:t>
                </a:r>
              </a:p>
              <a:p>
                <a:pPr lvl="1"/>
                <a:r>
                  <a:rPr lang="nl-BE" dirty="0">
                    <a:solidFill>
                      <a:srgbClr val="C00000"/>
                    </a:solidFill>
                    <a:sym typeface="Wingdings" panose="05000000000000000000" pitchFamily="2" charset="2"/>
                  </a:rPr>
                  <a:t>Bij significante effecten: opnieuw maat van effectgrootte</a:t>
                </a:r>
              </a:p>
              <a:p>
                <a:pPr lvl="1"/>
                <a:endParaRPr lang="nl-BE" dirty="0">
                  <a:sym typeface="Wingdings" panose="05000000000000000000" pitchFamily="2" charset="2"/>
                </a:endParaRPr>
              </a:p>
            </p:txBody>
          </p:sp>
        </mc:Choice>
        <mc:Fallback xmlns="">
          <p:sp>
            <p:nvSpPr>
              <p:cNvPr id="3" name="Tijdelijke aanduiding voor inhoud 2">
                <a:extLst>
                  <a:ext uri="{FF2B5EF4-FFF2-40B4-BE49-F238E27FC236}">
                    <a16:creationId xmlns:a16="http://schemas.microsoft.com/office/drawing/2014/main" id="{8787BFB4-1BFE-4255-9D5B-58B6A7074B96}"/>
                  </a:ext>
                </a:extLst>
              </p:cNvPr>
              <p:cNvSpPr>
                <a:spLocks noGrp="1" noRot="1" noChangeAspect="1" noMove="1" noResize="1" noEditPoints="1" noAdjustHandles="1" noChangeArrowheads="1" noChangeShapeType="1" noTextEdit="1"/>
              </p:cNvSpPr>
              <p:nvPr>
                <p:ph idx="1"/>
              </p:nvPr>
            </p:nvSpPr>
            <p:spPr>
              <a:blipFill>
                <a:blip r:embed="rId3"/>
                <a:stretch>
                  <a:fillRect l="-145" t="-533"/>
                </a:stretch>
              </a:blipFill>
            </p:spPr>
            <p:txBody>
              <a:bodyPr/>
              <a:lstStyle/>
              <a:p>
                <a:r>
                  <a:rPr lang="nl-NL">
                    <a:noFill/>
                  </a:rPr>
                  <a:t> </a:t>
                </a:r>
              </a:p>
            </p:txBody>
          </p:sp>
        </mc:Fallback>
      </mc:AlternateContent>
      <p:sp>
        <p:nvSpPr>
          <p:cNvPr id="4" name="Tijdelijke aanduiding voor dianummer 3">
            <a:extLst>
              <a:ext uri="{FF2B5EF4-FFF2-40B4-BE49-F238E27FC236}">
                <a16:creationId xmlns:a16="http://schemas.microsoft.com/office/drawing/2014/main" id="{0F3823A8-9082-4F34-B23B-C0A9861B768E}"/>
              </a:ext>
            </a:extLst>
          </p:cNvPr>
          <p:cNvSpPr>
            <a:spLocks noGrp="1"/>
          </p:cNvSpPr>
          <p:nvPr>
            <p:ph type="sldNum" sz="quarter" idx="12"/>
          </p:nvPr>
        </p:nvSpPr>
        <p:spPr/>
        <p:txBody>
          <a:bodyPr/>
          <a:lstStyle/>
          <a:p>
            <a:fld id="{7AE184E0-0BD4-4705-A12B-9B71DDE63301}" type="slidenum">
              <a:rPr lang="en-GB" noProof="0" smtClean="0"/>
              <a:t>65</a:t>
            </a:fld>
            <a:endParaRPr lang="en-GB" noProof="0" dirty="0"/>
          </a:p>
        </p:txBody>
      </p:sp>
      <p:sp>
        <p:nvSpPr>
          <p:cNvPr id="5" name="Tijdelijke aanduiding voor inhoud 4">
            <a:extLst>
              <a:ext uri="{FF2B5EF4-FFF2-40B4-BE49-F238E27FC236}">
                <a16:creationId xmlns:a16="http://schemas.microsoft.com/office/drawing/2014/main" id="{39CBF45D-DFCD-4A95-917F-00F4D2E2053C}"/>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38149378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D84EA-65E5-4D3B-A97D-D5BFCA711816}"/>
              </a:ext>
            </a:extLst>
          </p:cNvPr>
          <p:cNvSpPr>
            <a:spLocks noGrp="1"/>
          </p:cNvSpPr>
          <p:nvPr>
            <p:ph type="title"/>
          </p:nvPr>
        </p:nvSpPr>
        <p:spPr/>
        <p:txBody>
          <a:bodyPr/>
          <a:lstStyle/>
          <a:p>
            <a:r>
              <a:rPr lang="nl-BE" dirty="0"/>
              <a:t>Mann-</a:t>
            </a:r>
            <a:r>
              <a:rPr lang="nl-BE" dirty="0" err="1"/>
              <a:t>Whitney</a:t>
            </a:r>
            <a:r>
              <a:rPr lang="nl-BE" dirty="0"/>
              <a:t> toets: zelfde voorbeeld</a:t>
            </a:r>
          </a:p>
        </p:txBody>
      </p:sp>
      <p:sp>
        <p:nvSpPr>
          <p:cNvPr id="4" name="Tijdelijke aanduiding voor dianummer 3">
            <a:extLst>
              <a:ext uri="{FF2B5EF4-FFF2-40B4-BE49-F238E27FC236}">
                <a16:creationId xmlns:a16="http://schemas.microsoft.com/office/drawing/2014/main" id="{CAD7EB85-A5B1-4478-B2A0-690BBF25C22F}"/>
              </a:ext>
            </a:extLst>
          </p:cNvPr>
          <p:cNvSpPr>
            <a:spLocks noGrp="1"/>
          </p:cNvSpPr>
          <p:nvPr>
            <p:ph type="sldNum" sz="quarter" idx="12"/>
          </p:nvPr>
        </p:nvSpPr>
        <p:spPr/>
        <p:txBody>
          <a:bodyPr/>
          <a:lstStyle/>
          <a:p>
            <a:fld id="{7AE184E0-0BD4-4705-A12B-9B71DDE63301}" type="slidenum">
              <a:rPr lang="en-GB" noProof="0" smtClean="0"/>
              <a:t>66</a:t>
            </a:fld>
            <a:endParaRPr lang="en-GB" noProof="0" dirty="0"/>
          </a:p>
        </p:txBody>
      </p:sp>
      <p:pic>
        <p:nvPicPr>
          <p:cNvPr id="7" name="Tijdelijke aanduiding voor inhoud 6">
            <a:extLst>
              <a:ext uri="{FF2B5EF4-FFF2-40B4-BE49-F238E27FC236}">
                <a16:creationId xmlns:a16="http://schemas.microsoft.com/office/drawing/2014/main" id="{79AAE4F1-D1EC-4B73-9368-EA290DB23B52}"/>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12743555" y="4412486"/>
            <a:ext cx="4268051" cy="4268051"/>
          </a:xfrm>
        </p:spPr>
      </p:pic>
      <p:sp>
        <p:nvSpPr>
          <p:cNvPr id="3" name="Tijdelijke aanduiding voor inhoud 2">
            <a:extLst>
              <a:ext uri="{FF2B5EF4-FFF2-40B4-BE49-F238E27FC236}">
                <a16:creationId xmlns:a16="http://schemas.microsoft.com/office/drawing/2014/main" id="{3BE7A5A1-E7E7-43C6-9C7C-991AA9241244}"/>
              </a:ext>
            </a:extLst>
          </p:cNvPr>
          <p:cNvSpPr>
            <a:spLocks noGrp="1"/>
          </p:cNvSpPr>
          <p:nvPr>
            <p:ph idx="1"/>
          </p:nvPr>
        </p:nvSpPr>
        <p:spPr>
          <a:xfrm>
            <a:off x="482644" y="1816273"/>
            <a:ext cx="16858641" cy="6864264"/>
          </a:xfrm>
        </p:spPr>
        <p:txBody>
          <a:bodyPr>
            <a:normAutofit fontScale="92500"/>
          </a:bodyPr>
          <a:lstStyle/>
          <a:p>
            <a:pPr marL="86400" indent="0">
              <a:buNone/>
            </a:pPr>
            <a:r>
              <a:rPr lang="nl-BE" b="1" dirty="0"/>
              <a:t>Mann-Whitney toets in SPSS</a:t>
            </a:r>
          </a:p>
          <a:p>
            <a:r>
              <a:rPr lang="nl-BE" b="1" i="1" dirty="0">
                <a:solidFill>
                  <a:srgbClr val="C00000"/>
                </a:solidFill>
              </a:rPr>
              <a:t>Bv.	Rapporteren mannen meer of minder dan vrouwen dat er geroepen en geschreeuwd wordt in hun relatie? (verbale agressie gemeten </a:t>
            </a:r>
            <a:r>
              <a:rPr lang="nl-BE" b="1" i="1" dirty="0" err="1">
                <a:solidFill>
                  <a:srgbClr val="C00000"/>
                </a:solidFill>
              </a:rPr>
              <a:t>ahv</a:t>
            </a:r>
            <a:r>
              <a:rPr lang="nl-BE" b="1" i="1" dirty="0">
                <a:solidFill>
                  <a:srgbClr val="C00000"/>
                </a:solidFill>
              </a:rPr>
              <a:t> 1 </a:t>
            </a:r>
            <a:r>
              <a:rPr lang="nl-BE" b="1" i="1" dirty="0" err="1">
                <a:solidFill>
                  <a:srgbClr val="C00000"/>
                </a:solidFill>
              </a:rPr>
              <a:t>Likert</a:t>
            </a:r>
            <a:r>
              <a:rPr lang="nl-BE" b="1" i="1" dirty="0">
                <a:solidFill>
                  <a:srgbClr val="C00000"/>
                </a:solidFill>
              </a:rPr>
              <a:t>-item)</a:t>
            </a:r>
          </a:p>
          <a:p>
            <a:r>
              <a:rPr lang="nl-BE" b="1" dirty="0"/>
              <a:t>Stap 1. </a:t>
            </a:r>
            <a:r>
              <a:rPr lang="nl-BE" dirty="0"/>
              <a:t>Kiezen van juiste analysemethode</a:t>
            </a:r>
          </a:p>
          <a:p>
            <a:pPr marL="1234350" lvl="1" indent="-514350">
              <a:buFont typeface="+mj-lt"/>
              <a:buAutoNum type="arabicPeriod"/>
            </a:pPr>
            <a:r>
              <a:rPr lang="nl-BE" b="1" dirty="0"/>
              <a:t>Hoeveel variabelen?</a:t>
            </a:r>
            <a:endParaRPr lang="nl-BE" dirty="0"/>
          </a:p>
          <a:p>
            <a:pPr lvl="2"/>
            <a:r>
              <a:rPr lang="nl-BE" dirty="0">
                <a:solidFill>
                  <a:srgbClr val="C00000"/>
                </a:solidFill>
              </a:rPr>
              <a:t>Twee variabelen</a:t>
            </a:r>
          </a:p>
          <a:p>
            <a:pPr marL="1234350" lvl="1" indent="-514350">
              <a:buFont typeface="+mj-lt"/>
              <a:buAutoNum type="arabicPeriod"/>
            </a:pPr>
            <a:r>
              <a:rPr lang="nl-BE" b="1" dirty="0"/>
              <a:t>Welk meetniveau?</a:t>
            </a:r>
            <a:endParaRPr lang="nl-BE" dirty="0"/>
          </a:p>
          <a:p>
            <a:pPr lvl="2"/>
            <a:r>
              <a:rPr lang="nl-BE" dirty="0">
                <a:solidFill>
                  <a:srgbClr val="C00000"/>
                </a:solidFill>
              </a:rPr>
              <a:t>Geslacht: nominaal, twee categorieën</a:t>
            </a:r>
          </a:p>
          <a:p>
            <a:pPr lvl="2"/>
            <a:r>
              <a:rPr lang="nl-BE" dirty="0">
                <a:solidFill>
                  <a:srgbClr val="C00000"/>
                </a:solidFill>
              </a:rPr>
              <a:t>Verbale agressie: ordinale variabele, vijf categorieën </a:t>
            </a:r>
            <a:br>
              <a:rPr lang="nl-BE" dirty="0">
                <a:solidFill>
                  <a:srgbClr val="C00000"/>
                </a:solidFill>
              </a:rPr>
            </a:br>
            <a:r>
              <a:rPr lang="nl-BE" dirty="0">
                <a:solidFill>
                  <a:srgbClr val="C00000"/>
                </a:solidFill>
                <a:sym typeface="Wingdings" panose="05000000000000000000" pitchFamily="2" charset="2"/>
              </a:rPr>
              <a:t>(W1_VerbAgr1: ‘1 = Bijna nooit’ t.e.m. ‘5 = Heel vaak’)</a:t>
            </a:r>
            <a:endParaRPr lang="nl-BE" dirty="0">
              <a:solidFill>
                <a:srgbClr val="C00000"/>
              </a:solidFill>
            </a:endParaRPr>
          </a:p>
          <a:p>
            <a:pPr marL="1234350" lvl="1" indent="-514350">
              <a:buFont typeface="+mj-lt"/>
              <a:buAutoNum type="arabicPeriod"/>
            </a:pPr>
            <a:r>
              <a:rPr lang="nl-BE" b="1" dirty="0"/>
              <a:t>Welke rol?</a:t>
            </a:r>
            <a:endParaRPr lang="nl-BE" dirty="0"/>
          </a:p>
          <a:p>
            <a:pPr lvl="2"/>
            <a:r>
              <a:rPr lang="nl-BE" dirty="0">
                <a:solidFill>
                  <a:srgbClr val="C00000"/>
                </a:solidFill>
              </a:rPr>
              <a:t>Geslacht: onafhankelijke variabele</a:t>
            </a:r>
          </a:p>
          <a:p>
            <a:pPr lvl="2"/>
            <a:r>
              <a:rPr lang="nl-BE" dirty="0">
                <a:solidFill>
                  <a:srgbClr val="C00000"/>
                </a:solidFill>
              </a:rPr>
              <a:t>Verbale agressie: afhankelijke variabele</a:t>
            </a:r>
            <a:endParaRPr lang="nl-BE" b="1" dirty="0">
              <a:solidFill>
                <a:srgbClr val="C00000"/>
              </a:solidFill>
            </a:endParaRPr>
          </a:p>
          <a:p>
            <a:endParaRPr lang="nl-BE" dirty="0"/>
          </a:p>
          <a:p>
            <a:pPr marL="86400" indent="0">
              <a:buNone/>
            </a:pPr>
            <a:endParaRPr lang="nl-BE" b="1" dirty="0"/>
          </a:p>
        </p:txBody>
      </p:sp>
    </p:spTree>
    <p:extLst>
      <p:ext uri="{BB962C8B-B14F-4D97-AF65-F5344CB8AC3E}">
        <p14:creationId xmlns:p14="http://schemas.microsoft.com/office/powerpoint/2010/main" val="19281536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 name="TextBox 89">
            <a:extLst>
              <a:ext uri="{FF2B5EF4-FFF2-40B4-BE49-F238E27FC236}">
                <a16:creationId xmlns:a16="http://schemas.microsoft.com/office/drawing/2014/main" id="{8F08DB32-3106-4977-857B-5BD70495575B}"/>
              </a:ext>
            </a:extLst>
          </p:cNvPr>
          <p:cNvSpPr txBox="1"/>
          <p:nvPr/>
        </p:nvSpPr>
        <p:spPr>
          <a:xfrm>
            <a:off x="10371171" y="195357"/>
            <a:ext cx="1651930" cy="67095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Bij categorische OV: gelijkaardige of verschillende respondenten in verschillende categorieën??</a:t>
            </a:r>
          </a:p>
        </p:txBody>
      </p:sp>
      <p:sp>
        <p:nvSpPr>
          <p:cNvPr id="245" name="Title 1">
            <a:extLst>
              <a:ext uri="{FF2B5EF4-FFF2-40B4-BE49-F238E27FC236}">
                <a16:creationId xmlns:a16="http://schemas.microsoft.com/office/drawing/2014/main" id="{18FC5625-A36C-4539-B58D-A6C810CAD8CC}"/>
              </a:ext>
            </a:extLst>
          </p:cNvPr>
          <p:cNvSpPr>
            <a:spLocks noGrp="1"/>
          </p:cNvSpPr>
          <p:nvPr>
            <p:ph type="title"/>
          </p:nvPr>
        </p:nvSpPr>
        <p:spPr>
          <a:xfrm>
            <a:off x="2656227" y="9026885"/>
            <a:ext cx="12026222" cy="747445"/>
          </a:xfrm>
        </p:spPr>
        <p:txBody>
          <a:bodyPr/>
          <a:lstStyle/>
          <a:p>
            <a:pPr algn="ctr"/>
            <a:r>
              <a:rPr lang="nl-BE" dirty="0">
                <a:solidFill>
                  <a:srgbClr val="002060"/>
                </a:solidFill>
              </a:rPr>
              <a:t>Welke analysetechniek gebruik ik?</a:t>
            </a:r>
          </a:p>
        </p:txBody>
      </p:sp>
      <p:sp>
        <p:nvSpPr>
          <p:cNvPr id="4" name="Slide Number Placeholder 3">
            <a:extLst>
              <a:ext uri="{FF2B5EF4-FFF2-40B4-BE49-F238E27FC236}">
                <a16:creationId xmlns:a16="http://schemas.microsoft.com/office/drawing/2014/main" id="{4B964762-09BF-4771-95D5-61DE9B768E24}"/>
              </a:ext>
            </a:extLst>
          </p:cNvPr>
          <p:cNvSpPr>
            <a:spLocks noGrp="1"/>
          </p:cNvSpPr>
          <p:nvPr>
            <p:ph type="sldNum" sz="quarter" idx="12"/>
          </p:nvPr>
        </p:nvSpPr>
        <p:spPr>
          <a:xfrm>
            <a:off x="14669331" y="8161967"/>
            <a:ext cx="797801" cy="449396"/>
          </a:xfrm>
        </p:spPr>
        <p:txBody>
          <a:bodyPr/>
          <a:lstStyle/>
          <a:p>
            <a:pPr defTabSz="476448"/>
            <a:fld id="{7AE184E0-0BD4-4705-A12B-9B71DDE63301}" type="slidenum">
              <a:rPr lang="en-GB">
                <a:solidFill>
                  <a:prstClr val="black">
                    <a:tint val="75000"/>
                  </a:prstClr>
                </a:solidFill>
                <a:latin typeface="Calibri" panose="020F0502020204030204"/>
              </a:rPr>
              <a:pPr defTabSz="476448"/>
              <a:t>67</a:t>
            </a:fld>
            <a:endParaRPr lang="en-GB" dirty="0">
              <a:solidFill>
                <a:prstClr val="black">
                  <a:tint val="75000"/>
                </a:prstClr>
              </a:solidFill>
              <a:latin typeface="Calibri" panose="020F0502020204030204"/>
            </a:endParaRPr>
          </a:p>
        </p:txBody>
      </p:sp>
      <p:sp>
        <p:nvSpPr>
          <p:cNvPr id="6" name="TextBox 5">
            <a:extLst>
              <a:ext uri="{FF2B5EF4-FFF2-40B4-BE49-F238E27FC236}">
                <a16:creationId xmlns:a16="http://schemas.microsoft.com/office/drawing/2014/main" id="{5081C82A-D336-47CA-AEFF-D561E49493D1}"/>
              </a:ext>
            </a:extLst>
          </p:cNvPr>
          <p:cNvSpPr txBox="1"/>
          <p:nvPr/>
        </p:nvSpPr>
        <p:spPr>
          <a:xfrm>
            <a:off x="1342991" y="435145"/>
            <a:ext cx="1347127"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Aantal </a:t>
            </a:r>
          </a:p>
          <a:p>
            <a:pPr algn="ctr" defTabSz="476448"/>
            <a:r>
              <a:rPr lang="nl-BE" sz="940" dirty="0">
                <a:solidFill>
                  <a:prstClr val="black"/>
                </a:solidFill>
                <a:latin typeface="Calibri" panose="020F0502020204030204"/>
              </a:rPr>
              <a:t>afhankelijke variabelen</a:t>
            </a:r>
          </a:p>
        </p:txBody>
      </p:sp>
      <p:sp>
        <p:nvSpPr>
          <p:cNvPr id="7" name="TextBox 6">
            <a:extLst>
              <a:ext uri="{FF2B5EF4-FFF2-40B4-BE49-F238E27FC236}">
                <a16:creationId xmlns:a16="http://schemas.microsoft.com/office/drawing/2014/main" id="{5265D672-A626-415A-8295-202B4868868B}"/>
              </a:ext>
            </a:extLst>
          </p:cNvPr>
          <p:cNvSpPr txBox="1"/>
          <p:nvPr/>
        </p:nvSpPr>
        <p:spPr>
          <a:xfrm>
            <a:off x="2844203" y="433107"/>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Meetniveau afhankelijke variabele</a:t>
            </a:r>
          </a:p>
        </p:txBody>
      </p:sp>
      <p:sp>
        <p:nvSpPr>
          <p:cNvPr id="8" name="TextBox 7">
            <a:extLst>
              <a:ext uri="{FF2B5EF4-FFF2-40B4-BE49-F238E27FC236}">
                <a16:creationId xmlns:a16="http://schemas.microsoft.com/office/drawing/2014/main" id="{8F4600DD-4393-466B-BEEB-882B3DA6D4B5}"/>
              </a:ext>
            </a:extLst>
          </p:cNvPr>
          <p:cNvSpPr txBox="1"/>
          <p:nvPr/>
        </p:nvSpPr>
        <p:spPr>
          <a:xfrm>
            <a:off x="4189920" y="435623"/>
            <a:ext cx="1610372"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Aantal</a:t>
            </a:r>
          </a:p>
          <a:p>
            <a:pPr algn="ctr" defTabSz="476448"/>
            <a:r>
              <a:rPr lang="nl-BE" sz="940" dirty="0">
                <a:solidFill>
                  <a:prstClr val="black"/>
                </a:solidFill>
                <a:latin typeface="Calibri" panose="020F0502020204030204"/>
              </a:rPr>
              <a:t> onafhankelijke variabelen</a:t>
            </a:r>
          </a:p>
        </p:txBody>
      </p:sp>
      <p:sp>
        <p:nvSpPr>
          <p:cNvPr id="9" name="TextBox 8">
            <a:extLst>
              <a:ext uri="{FF2B5EF4-FFF2-40B4-BE49-F238E27FC236}">
                <a16:creationId xmlns:a16="http://schemas.microsoft.com/office/drawing/2014/main" id="{5F1F5C02-EFE6-49F0-A75F-AE1104AC7DEC}"/>
              </a:ext>
            </a:extLst>
          </p:cNvPr>
          <p:cNvSpPr txBox="1"/>
          <p:nvPr/>
        </p:nvSpPr>
        <p:spPr>
          <a:xfrm>
            <a:off x="5848391" y="433657"/>
            <a:ext cx="1483674"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Meetniveau onafhankelijke variabelen</a:t>
            </a:r>
          </a:p>
        </p:txBody>
      </p:sp>
      <p:sp>
        <p:nvSpPr>
          <p:cNvPr id="10" name="TextBox 9">
            <a:extLst>
              <a:ext uri="{FF2B5EF4-FFF2-40B4-BE49-F238E27FC236}">
                <a16:creationId xmlns:a16="http://schemas.microsoft.com/office/drawing/2014/main" id="{0CB43338-9162-4955-AC30-7E12E11A5188}"/>
              </a:ext>
            </a:extLst>
          </p:cNvPr>
          <p:cNvSpPr txBox="1"/>
          <p:nvPr/>
        </p:nvSpPr>
        <p:spPr>
          <a:xfrm>
            <a:off x="8860409" y="437468"/>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Bij categorische OV: hoeveel categorieën?</a:t>
            </a:r>
          </a:p>
        </p:txBody>
      </p:sp>
      <p:sp>
        <p:nvSpPr>
          <p:cNvPr id="11" name="Rectangle 10">
            <a:extLst>
              <a:ext uri="{FF2B5EF4-FFF2-40B4-BE49-F238E27FC236}">
                <a16:creationId xmlns:a16="http://schemas.microsoft.com/office/drawing/2014/main" id="{21C2167C-EB1A-40E1-A7AB-BDA76FE6C4E3}"/>
              </a:ext>
            </a:extLst>
          </p:cNvPr>
          <p:cNvSpPr/>
          <p:nvPr/>
        </p:nvSpPr>
        <p:spPr>
          <a:xfrm>
            <a:off x="2995293" y="222448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12" name="Rectangle 11">
            <a:extLst>
              <a:ext uri="{FF2B5EF4-FFF2-40B4-BE49-F238E27FC236}">
                <a16:creationId xmlns:a16="http://schemas.microsoft.com/office/drawing/2014/main" id="{9FE4E87F-DA61-4418-8711-7A2A8629B501}"/>
              </a:ext>
            </a:extLst>
          </p:cNvPr>
          <p:cNvSpPr/>
          <p:nvPr/>
        </p:nvSpPr>
        <p:spPr>
          <a:xfrm>
            <a:off x="1494078" y="4006667"/>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cxnSp>
        <p:nvCxnSpPr>
          <p:cNvPr id="13" name="Straight Arrow Connector 12">
            <a:extLst>
              <a:ext uri="{FF2B5EF4-FFF2-40B4-BE49-F238E27FC236}">
                <a16:creationId xmlns:a16="http://schemas.microsoft.com/office/drawing/2014/main" id="{B1FF0BF9-6799-4152-99E5-A549EC4FA225}"/>
              </a:ext>
            </a:extLst>
          </p:cNvPr>
          <p:cNvCxnSpPr>
            <a:cxnSpLocks/>
            <a:stCxn id="12" idx="0"/>
            <a:endCxn id="11" idx="2"/>
          </p:cNvCxnSpPr>
          <p:nvPr/>
        </p:nvCxnSpPr>
        <p:spPr>
          <a:xfrm flipV="1">
            <a:off x="1970469" y="2479100"/>
            <a:ext cx="1501215" cy="1527568"/>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sp>
        <p:nvSpPr>
          <p:cNvPr id="14" name="Rectangle 13">
            <a:extLst>
              <a:ext uri="{FF2B5EF4-FFF2-40B4-BE49-F238E27FC236}">
                <a16:creationId xmlns:a16="http://schemas.microsoft.com/office/drawing/2014/main" id="{E7869E0C-9730-4D00-8A96-446A9BDE609B}"/>
              </a:ext>
            </a:extLst>
          </p:cNvPr>
          <p:cNvSpPr/>
          <p:nvPr/>
        </p:nvSpPr>
        <p:spPr>
          <a:xfrm>
            <a:off x="4498263" y="128896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sp>
        <p:nvSpPr>
          <p:cNvPr id="15" name="Rectangle 14">
            <a:extLst>
              <a:ext uri="{FF2B5EF4-FFF2-40B4-BE49-F238E27FC236}">
                <a16:creationId xmlns:a16="http://schemas.microsoft.com/office/drawing/2014/main" id="{C7DCBE10-8C56-4C40-978C-5BDC51E24E38}"/>
              </a:ext>
            </a:extLst>
          </p:cNvPr>
          <p:cNvSpPr/>
          <p:nvPr/>
        </p:nvSpPr>
        <p:spPr>
          <a:xfrm>
            <a:off x="6010934" y="87570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16" name="Rectangle 15">
            <a:extLst>
              <a:ext uri="{FF2B5EF4-FFF2-40B4-BE49-F238E27FC236}">
                <a16:creationId xmlns:a16="http://schemas.microsoft.com/office/drawing/2014/main" id="{5F750A0F-ABD9-4088-803D-8CBD899DC78A}"/>
              </a:ext>
            </a:extLst>
          </p:cNvPr>
          <p:cNvSpPr/>
          <p:nvPr/>
        </p:nvSpPr>
        <p:spPr>
          <a:xfrm>
            <a:off x="6007897" y="167460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17" name="Rectangle 16">
            <a:extLst>
              <a:ext uri="{FF2B5EF4-FFF2-40B4-BE49-F238E27FC236}">
                <a16:creationId xmlns:a16="http://schemas.microsoft.com/office/drawing/2014/main" id="{6CA60F3F-5936-4C21-A14E-DA2A5BFE407A}"/>
              </a:ext>
            </a:extLst>
          </p:cNvPr>
          <p:cNvSpPr/>
          <p:nvPr/>
        </p:nvSpPr>
        <p:spPr>
          <a:xfrm>
            <a:off x="9011496" y="136268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a:t>
            </a:r>
          </a:p>
        </p:txBody>
      </p:sp>
      <p:sp>
        <p:nvSpPr>
          <p:cNvPr id="18" name="Rectangle 17">
            <a:extLst>
              <a:ext uri="{FF2B5EF4-FFF2-40B4-BE49-F238E27FC236}">
                <a16:creationId xmlns:a16="http://schemas.microsoft.com/office/drawing/2014/main" id="{FBEC190E-C820-4FFB-9E78-A5F4E73A160A}"/>
              </a:ext>
            </a:extLst>
          </p:cNvPr>
          <p:cNvSpPr/>
          <p:nvPr/>
        </p:nvSpPr>
        <p:spPr>
          <a:xfrm>
            <a:off x="9013959" y="212136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Meer dan 2</a:t>
            </a:r>
          </a:p>
        </p:txBody>
      </p:sp>
      <p:sp>
        <p:nvSpPr>
          <p:cNvPr id="19" name="Rectangle 18">
            <a:extLst>
              <a:ext uri="{FF2B5EF4-FFF2-40B4-BE49-F238E27FC236}">
                <a16:creationId xmlns:a16="http://schemas.microsoft.com/office/drawing/2014/main" id="{B2BD1D95-F21A-46CF-A9AE-4A875C58E751}"/>
              </a:ext>
            </a:extLst>
          </p:cNvPr>
          <p:cNvSpPr/>
          <p:nvPr/>
        </p:nvSpPr>
        <p:spPr>
          <a:xfrm>
            <a:off x="10673563" y="118201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20" name="Rectangle 19">
            <a:extLst>
              <a:ext uri="{FF2B5EF4-FFF2-40B4-BE49-F238E27FC236}">
                <a16:creationId xmlns:a16="http://schemas.microsoft.com/office/drawing/2014/main" id="{E66F50B3-4367-436E-9098-123479F8703E}"/>
              </a:ext>
            </a:extLst>
          </p:cNvPr>
          <p:cNvSpPr/>
          <p:nvPr/>
        </p:nvSpPr>
        <p:spPr>
          <a:xfrm>
            <a:off x="10675444" y="156259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21" name="Rectangle 20">
            <a:extLst>
              <a:ext uri="{FF2B5EF4-FFF2-40B4-BE49-F238E27FC236}">
                <a16:creationId xmlns:a16="http://schemas.microsoft.com/office/drawing/2014/main" id="{9BFA3EFB-3D41-49A0-A600-D64D792FC957}"/>
              </a:ext>
            </a:extLst>
          </p:cNvPr>
          <p:cNvSpPr/>
          <p:nvPr/>
        </p:nvSpPr>
        <p:spPr>
          <a:xfrm>
            <a:off x="10673563" y="193774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22" name="Rectangle 21">
            <a:extLst>
              <a:ext uri="{FF2B5EF4-FFF2-40B4-BE49-F238E27FC236}">
                <a16:creationId xmlns:a16="http://schemas.microsoft.com/office/drawing/2014/main" id="{CC6625A1-59D8-4F00-8D49-9ACAE95D6E79}"/>
              </a:ext>
            </a:extLst>
          </p:cNvPr>
          <p:cNvSpPr/>
          <p:nvPr/>
        </p:nvSpPr>
        <p:spPr>
          <a:xfrm>
            <a:off x="10673563" y="230767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23" name="Rectangle 22">
            <a:extLst>
              <a:ext uri="{FF2B5EF4-FFF2-40B4-BE49-F238E27FC236}">
                <a16:creationId xmlns:a16="http://schemas.microsoft.com/office/drawing/2014/main" id="{3CEBAE4C-E952-4701-A588-0E506E9495CA}"/>
              </a:ext>
            </a:extLst>
          </p:cNvPr>
          <p:cNvSpPr/>
          <p:nvPr/>
        </p:nvSpPr>
        <p:spPr>
          <a:xfrm>
            <a:off x="4503197" y="349771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24" name="Rectangle 23">
            <a:extLst>
              <a:ext uri="{FF2B5EF4-FFF2-40B4-BE49-F238E27FC236}">
                <a16:creationId xmlns:a16="http://schemas.microsoft.com/office/drawing/2014/main" id="{93BFC2C9-0AC0-4CB1-8AC9-84CC4C9E8B05}"/>
              </a:ext>
            </a:extLst>
          </p:cNvPr>
          <p:cNvSpPr/>
          <p:nvPr/>
        </p:nvSpPr>
        <p:spPr>
          <a:xfrm>
            <a:off x="6013185" y="273322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25" name="Rectangle 24">
            <a:extLst>
              <a:ext uri="{FF2B5EF4-FFF2-40B4-BE49-F238E27FC236}">
                <a16:creationId xmlns:a16="http://schemas.microsoft.com/office/drawing/2014/main" id="{9146049E-5A0F-4129-980C-EAD1E577B984}"/>
              </a:ext>
            </a:extLst>
          </p:cNvPr>
          <p:cNvSpPr/>
          <p:nvPr/>
        </p:nvSpPr>
        <p:spPr>
          <a:xfrm>
            <a:off x="6012831" y="349408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cxnSp>
        <p:nvCxnSpPr>
          <p:cNvPr id="26" name="Straight Arrow Connector 25">
            <a:extLst>
              <a:ext uri="{FF2B5EF4-FFF2-40B4-BE49-F238E27FC236}">
                <a16:creationId xmlns:a16="http://schemas.microsoft.com/office/drawing/2014/main" id="{C2E40CDE-0509-4980-8ABC-D5E13B4D63EC}"/>
              </a:ext>
            </a:extLst>
          </p:cNvPr>
          <p:cNvCxnSpPr>
            <a:cxnSpLocks/>
            <a:stCxn id="11" idx="3"/>
            <a:endCxn id="14" idx="1"/>
          </p:cNvCxnSpPr>
          <p:nvPr/>
        </p:nvCxnSpPr>
        <p:spPr>
          <a:xfrm flipV="1">
            <a:off x="3948075" y="1416278"/>
            <a:ext cx="550189" cy="935512"/>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63ED7FAA-3E92-40CF-B548-DAEC25B4DEE5}"/>
              </a:ext>
            </a:extLst>
          </p:cNvPr>
          <p:cNvCxnSpPr>
            <a:cxnSpLocks/>
            <a:stCxn id="11" idx="3"/>
            <a:endCxn id="23" idx="1"/>
          </p:cNvCxnSpPr>
          <p:nvPr/>
        </p:nvCxnSpPr>
        <p:spPr>
          <a:xfrm>
            <a:off x="3948075" y="2351790"/>
            <a:ext cx="555122" cy="127323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C049D1A6-52D5-421E-ADBC-D406D68A1E03}"/>
              </a:ext>
            </a:extLst>
          </p:cNvPr>
          <p:cNvCxnSpPr>
            <a:cxnSpLocks/>
            <a:stCxn id="14" idx="3"/>
            <a:endCxn id="15" idx="1"/>
          </p:cNvCxnSpPr>
          <p:nvPr/>
        </p:nvCxnSpPr>
        <p:spPr>
          <a:xfrm flipV="1">
            <a:off x="5451044" y="1003011"/>
            <a:ext cx="559890" cy="41326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B48BBA74-0B02-4E1C-916A-3BF2D95B892A}"/>
              </a:ext>
            </a:extLst>
          </p:cNvPr>
          <p:cNvCxnSpPr>
            <a:cxnSpLocks/>
            <a:stCxn id="14" idx="3"/>
            <a:endCxn id="16" idx="1"/>
          </p:cNvCxnSpPr>
          <p:nvPr/>
        </p:nvCxnSpPr>
        <p:spPr>
          <a:xfrm>
            <a:off x="5451044" y="1416279"/>
            <a:ext cx="556853" cy="385637"/>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5F95BA9C-6341-4AF6-8E4E-20D71A502B91}"/>
              </a:ext>
            </a:extLst>
          </p:cNvPr>
          <p:cNvCxnSpPr>
            <a:cxnSpLocks/>
            <a:stCxn id="15" idx="3"/>
          </p:cNvCxnSpPr>
          <p:nvPr/>
        </p:nvCxnSpPr>
        <p:spPr>
          <a:xfrm flipV="1">
            <a:off x="6963715" y="991078"/>
            <a:ext cx="5230053"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7F2DA6E5-A9D3-4BA4-B370-C8B749981BCA}"/>
              </a:ext>
            </a:extLst>
          </p:cNvPr>
          <p:cNvCxnSpPr>
            <a:cxnSpLocks/>
            <a:stCxn id="16" idx="3"/>
            <a:endCxn id="17" idx="1"/>
          </p:cNvCxnSpPr>
          <p:nvPr/>
        </p:nvCxnSpPr>
        <p:spPr>
          <a:xfrm flipV="1">
            <a:off x="6960679" y="1489995"/>
            <a:ext cx="2050817" cy="311921"/>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2AC0B029-CC19-4668-8F88-D219AD5CA9D4}"/>
              </a:ext>
            </a:extLst>
          </p:cNvPr>
          <p:cNvCxnSpPr>
            <a:cxnSpLocks/>
            <a:stCxn id="16" idx="3"/>
            <a:endCxn id="18" idx="1"/>
          </p:cNvCxnSpPr>
          <p:nvPr/>
        </p:nvCxnSpPr>
        <p:spPr>
          <a:xfrm>
            <a:off x="6960678" y="1801916"/>
            <a:ext cx="2053281" cy="44675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47D6A7D7-9301-4822-B0D1-672E58693E6C}"/>
              </a:ext>
            </a:extLst>
          </p:cNvPr>
          <p:cNvCxnSpPr>
            <a:cxnSpLocks/>
            <a:stCxn id="17" idx="3"/>
            <a:endCxn id="19" idx="1"/>
          </p:cNvCxnSpPr>
          <p:nvPr/>
        </p:nvCxnSpPr>
        <p:spPr>
          <a:xfrm flipV="1">
            <a:off x="9964277" y="1309324"/>
            <a:ext cx="709286" cy="18067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57E46F4F-9CE9-4193-A0A3-AC0BFB0153E3}"/>
              </a:ext>
            </a:extLst>
          </p:cNvPr>
          <p:cNvCxnSpPr>
            <a:cxnSpLocks/>
            <a:stCxn id="17" idx="3"/>
            <a:endCxn id="20" idx="1"/>
          </p:cNvCxnSpPr>
          <p:nvPr/>
        </p:nvCxnSpPr>
        <p:spPr>
          <a:xfrm>
            <a:off x="9964277" y="1489995"/>
            <a:ext cx="711166" cy="199916"/>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8C4F753A-C967-474B-B16D-3D797DCA47BC}"/>
              </a:ext>
            </a:extLst>
          </p:cNvPr>
          <p:cNvCxnSpPr>
            <a:cxnSpLocks/>
            <a:stCxn id="18" idx="3"/>
            <a:endCxn id="21" idx="1"/>
          </p:cNvCxnSpPr>
          <p:nvPr/>
        </p:nvCxnSpPr>
        <p:spPr>
          <a:xfrm flipV="1">
            <a:off x="9966740" y="2065057"/>
            <a:ext cx="706823" cy="18361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95271780-69D1-4B9A-AB0A-50671DFB34D0}"/>
              </a:ext>
            </a:extLst>
          </p:cNvPr>
          <p:cNvCxnSpPr>
            <a:cxnSpLocks/>
            <a:stCxn id="18" idx="3"/>
            <a:endCxn id="22" idx="1"/>
          </p:cNvCxnSpPr>
          <p:nvPr/>
        </p:nvCxnSpPr>
        <p:spPr>
          <a:xfrm>
            <a:off x="9966740" y="2248670"/>
            <a:ext cx="706823" cy="18631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482698B3-52BB-489E-ACCD-55314AC2B672}"/>
              </a:ext>
            </a:extLst>
          </p:cNvPr>
          <p:cNvCxnSpPr>
            <a:cxnSpLocks/>
            <a:stCxn id="19" idx="3"/>
          </p:cNvCxnSpPr>
          <p:nvPr/>
        </p:nvCxnSpPr>
        <p:spPr>
          <a:xfrm>
            <a:off x="11626344" y="1309323"/>
            <a:ext cx="567424"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520539FF-C4AB-47F7-B74A-E8BEA15B37DD}"/>
              </a:ext>
            </a:extLst>
          </p:cNvPr>
          <p:cNvCxnSpPr>
            <a:cxnSpLocks/>
            <a:stCxn id="20" idx="3"/>
          </p:cNvCxnSpPr>
          <p:nvPr/>
        </p:nvCxnSpPr>
        <p:spPr>
          <a:xfrm flipV="1">
            <a:off x="11628225" y="1684592"/>
            <a:ext cx="555334" cy="5318"/>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881E4FBB-500B-4A48-A435-26A60401AA8A}"/>
              </a:ext>
            </a:extLst>
          </p:cNvPr>
          <p:cNvCxnSpPr>
            <a:cxnSpLocks/>
            <a:stCxn id="21" idx="3"/>
          </p:cNvCxnSpPr>
          <p:nvPr/>
        </p:nvCxnSpPr>
        <p:spPr>
          <a:xfrm>
            <a:off x="11626345" y="2065057"/>
            <a:ext cx="549420"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9A5D1B40-1C0C-4650-98DC-E845DD7F7FCA}"/>
              </a:ext>
            </a:extLst>
          </p:cNvPr>
          <p:cNvCxnSpPr>
            <a:cxnSpLocks/>
            <a:stCxn id="22" idx="3"/>
          </p:cNvCxnSpPr>
          <p:nvPr/>
        </p:nvCxnSpPr>
        <p:spPr>
          <a:xfrm>
            <a:off x="11626345" y="2434989"/>
            <a:ext cx="557215"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DAFDF9B0-1199-451D-A3A8-280B50010582}"/>
              </a:ext>
            </a:extLst>
          </p:cNvPr>
          <p:cNvCxnSpPr>
            <a:cxnSpLocks/>
            <a:stCxn id="23" idx="3"/>
            <a:endCxn id="24" idx="1"/>
          </p:cNvCxnSpPr>
          <p:nvPr/>
        </p:nvCxnSpPr>
        <p:spPr>
          <a:xfrm flipV="1">
            <a:off x="5455979" y="2860533"/>
            <a:ext cx="557206" cy="76448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2" name="Straight Arrow Connector 41">
            <a:extLst>
              <a:ext uri="{FF2B5EF4-FFF2-40B4-BE49-F238E27FC236}">
                <a16:creationId xmlns:a16="http://schemas.microsoft.com/office/drawing/2014/main" id="{815DC919-FC68-4AC6-9C2D-F1F424E8B5D1}"/>
              </a:ext>
            </a:extLst>
          </p:cNvPr>
          <p:cNvCxnSpPr>
            <a:cxnSpLocks/>
            <a:stCxn id="23" idx="3"/>
            <a:endCxn id="25" idx="1"/>
          </p:cNvCxnSpPr>
          <p:nvPr/>
        </p:nvCxnSpPr>
        <p:spPr>
          <a:xfrm flipV="1">
            <a:off x="5455979" y="3621399"/>
            <a:ext cx="556852" cy="362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3" name="Straight Arrow Connector 42">
            <a:extLst>
              <a:ext uri="{FF2B5EF4-FFF2-40B4-BE49-F238E27FC236}">
                <a16:creationId xmlns:a16="http://schemas.microsoft.com/office/drawing/2014/main" id="{1944AF4B-AFB3-47F3-AA7E-B48BB0E4812C}"/>
              </a:ext>
            </a:extLst>
          </p:cNvPr>
          <p:cNvCxnSpPr>
            <a:cxnSpLocks/>
            <a:stCxn id="24" idx="3"/>
          </p:cNvCxnSpPr>
          <p:nvPr/>
        </p:nvCxnSpPr>
        <p:spPr>
          <a:xfrm flipV="1">
            <a:off x="6965966" y="2848601"/>
            <a:ext cx="5188593" cy="1193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44" name="Rectangle 43">
            <a:extLst>
              <a:ext uri="{FF2B5EF4-FFF2-40B4-BE49-F238E27FC236}">
                <a16:creationId xmlns:a16="http://schemas.microsoft.com/office/drawing/2014/main" id="{B38A2F61-0C6E-438B-A660-1DF73E421A5E}"/>
              </a:ext>
            </a:extLst>
          </p:cNvPr>
          <p:cNvSpPr/>
          <p:nvPr/>
        </p:nvSpPr>
        <p:spPr>
          <a:xfrm>
            <a:off x="10676570" y="312457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45" name="Rectangle 44">
            <a:extLst>
              <a:ext uri="{FF2B5EF4-FFF2-40B4-BE49-F238E27FC236}">
                <a16:creationId xmlns:a16="http://schemas.microsoft.com/office/drawing/2014/main" id="{38465FAD-3157-4A4E-BC35-645C9EFF3FDA}"/>
              </a:ext>
            </a:extLst>
          </p:cNvPr>
          <p:cNvSpPr/>
          <p:nvPr/>
        </p:nvSpPr>
        <p:spPr>
          <a:xfrm>
            <a:off x="10674606" y="388471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cxnSp>
        <p:nvCxnSpPr>
          <p:cNvPr id="46" name="Straight Arrow Connector 45">
            <a:extLst>
              <a:ext uri="{FF2B5EF4-FFF2-40B4-BE49-F238E27FC236}">
                <a16:creationId xmlns:a16="http://schemas.microsoft.com/office/drawing/2014/main" id="{B4169F39-ADC8-41DE-9507-5F0F4D0FC769}"/>
              </a:ext>
            </a:extLst>
          </p:cNvPr>
          <p:cNvCxnSpPr>
            <a:cxnSpLocks/>
            <a:stCxn id="25" idx="3"/>
            <a:endCxn id="44" idx="1"/>
          </p:cNvCxnSpPr>
          <p:nvPr/>
        </p:nvCxnSpPr>
        <p:spPr>
          <a:xfrm flipV="1">
            <a:off x="6965613" y="3251883"/>
            <a:ext cx="3710958" cy="36951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D23A0FE4-A792-4EAA-AE89-2284D5597B64}"/>
              </a:ext>
            </a:extLst>
          </p:cNvPr>
          <p:cNvCxnSpPr>
            <a:cxnSpLocks/>
            <a:stCxn id="25" idx="3"/>
            <a:endCxn id="45" idx="1"/>
          </p:cNvCxnSpPr>
          <p:nvPr/>
        </p:nvCxnSpPr>
        <p:spPr>
          <a:xfrm>
            <a:off x="6965612" y="3621399"/>
            <a:ext cx="3708994" cy="39062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47105FBF-E393-4EF6-8B39-CA9B43410538}"/>
              </a:ext>
            </a:extLst>
          </p:cNvPr>
          <p:cNvCxnSpPr>
            <a:cxnSpLocks/>
            <a:stCxn id="44" idx="3"/>
          </p:cNvCxnSpPr>
          <p:nvPr/>
        </p:nvCxnSpPr>
        <p:spPr>
          <a:xfrm>
            <a:off x="11629352" y="3251883"/>
            <a:ext cx="525208"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9" name="Straight Arrow Connector 48">
            <a:extLst>
              <a:ext uri="{FF2B5EF4-FFF2-40B4-BE49-F238E27FC236}">
                <a16:creationId xmlns:a16="http://schemas.microsoft.com/office/drawing/2014/main" id="{622DC63D-5E25-4303-8371-36871A070E51}"/>
              </a:ext>
            </a:extLst>
          </p:cNvPr>
          <p:cNvCxnSpPr>
            <a:cxnSpLocks/>
            <a:stCxn id="45" idx="3"/>
          </p:cNvCxnSpPr>
          <p:nvPr/>
        </p:nvCxnSpPr>
        <p:spPr>
          <a:xfrm>
            <a:off x="11627388" y="4012025"/>
            <a:ext cx="527172"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50" name="Rectangle 49">
            <a:extLst>
              <a:ext uri="{FF2B5EF4-FFF2-40B4-BE49-F238E27FC236}">
                <a16:creationId xmlns:a16="http://schemas.microsoft.com/office/drawing/2014/main" id="{B644422B-4DE1-4B41-83C5-420D4616A5F3}"/>
              </a:ext>
            </a:extLst>
          </p:cNvPr>
          <p:cNvSpPr/>
          <p:nvPr/>
        </p:nvSpPr>
        <p:spPr>
          <a:xfrm>
            <a:off x="2995292" y="631984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51" name="Rectangle 50">
            <a:extLst>
              <a:ext uri="{FF2B5EF4-FFF2-40B4-BE49-F238E27FC236}">
                <a16:creationId xmlns:a16="http://schemas.microsoft.com/office/drawing/2014/main" id="{901CED4F-99BB-48F7-B1B8-061CD3A87A9E}"/>
              </a:ext>
            </a:extLst>
          </p:cNvPr>
          <p:cNvSpPr/>
          <p:nvPr/>
        </p:nvSpPr>
        <p:spPr>
          <a:xfrm>
            <a:off x="4496504" y="514741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sp>
        <p:nvSpPr>
          <p:cNvPr id="52" name="Rectangle 51">
            <a:extLst>
              <a:ext uri="{FF2B5EF4-FFF2-40B4-BE49-F238E27FC236}">
                <a16:creationId xmlns:a16="http://schemas.microsoft.com/office/drawing/2014/main" id="{56304230-45D0-421F-9D4B-125749E06719}"/>
              </a:ext>
            </a:extLst>
          </p:cNvPr>
          <p:cNvSpPr/>
          <p:nvPr/>
        </p:nvSpPr>
        <p:spPr>
          <a:xfrm>
            <a:off x="6000912" y="468525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53" name="Rectangle 52">
            <a:extLst>
              <a:ext uri="{FF2B5EF4-FFF2-40B4-BE49-F238E27FC236}">
                <a16:creationId xmlns:a16="http://schemas.microsoft.com/office/drawing/2014/main" id="{D9E503AC-43D0-43DB-81DE-2DEC6400219D}"/>
              </a:ext>
            </a:extLst>
          </p:cNvPr>
          <p:cNvSpPr/>
          <p:nvPr/>
        </p:nvSpPr>
        <p:spPr>
          <a:xfrm>
            <a:off x="5992862" y="575903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54" name="Rectangle 53">
            <a:extLst>
              <a:ext uri="{FF2B5EF4-FFF2-40B4-BE49-F238E27FC236}">
                <a16:creationId xmlns:a16="http://schemas.microsoft.com/office/drawing/2014/main" id="{E6E67EF0-09FA-4683-874C-9A78D0025965}"/>
              </a:ext>
            </a:extLst>
          </p:cNvPr>
          <p:cNvSpPr/>
          <p:nvPr/>
        </p:nvSpPr>
        <p:spPr>
          <a:xfrm>
            <a:off x="4486481" y="727584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55" name="Rectangle 54">
            <a:extLst>
              <a:ext uri="{FF2B5EF4-FFF2-40B4-BE49-F238E27FC236}">
                <a16:creationId xmlns:a16="http://schemas.microsoft.com/office/drawing/2014/main" id="{4B758496-3250-4ED5-9199-621003513B5E}"/>
              </a:ext>
            </a:extLst>
          </p:cNvPr>
          <p:cNvSpPr/>
          <p:nvPr/>
        </p:nvSpPr>
        <p:spPr>
          <a:xfrm>
            <a:off x="5996762" y="707097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56" name="Rectangle 55">
            <a:extLst>
              <a:ext uri="{FF2B5EF4-FFF2-40B4-BE49-F238E27FC236}">
                <a16:creationId xmlns:a16="http://schemas.microsoft.com/office/drawing/2014/main" id="{AD0DAF08-6CB0-4C8A-97D6-820FB378F2E4}"/>
              </a:ext>
            </a:extLst>
          </p:cNvPr>
          <p:cNvSpPr/>
          <p:nvPr/>
        </p:nvSpPr>
        <p:spPr>
          <a:xfrm>
            <a:off x="5997833" y="736926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57" name="Rectangle 56">
            <a:extLst>
              <a:ext uri="{FF2B5EF4-FFF2-40B4-BE49-F238E27FC236}">
                <a16:creationId xmlns:a16="http://schemas.microsoft.com/office/drawing/2014/main" id="{065975F4-B9A8-4F22-8575-2878AAD11B96}"/>
              </a:ext>
            </a:extLst>
          </p:cNvPr>
          <p:cNvSpPr/>
          <p:nvPr/>
        </p:nvSpPr>
        <p:spPr>
          <a:xfrm>
            <a:off x="5996761" y="768366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Beide</a:t>
            </a:r>
          </a:p>
        </p:txBody>
      </p:sp>
      <p:sp>
        <p:nvSpPr>
          <p:cNvPr id="58" name="Rectangle 57">
            <a:extLst>
              <a:ext uri="{FF2B5EF4-FFF2-40B4-BE49-F238E27FC236}">
                <a16:creationId xmlns:a16="http://schemas.microsoft.com/office/drawing/2014/main" id="{308AF8A7-B7E9-4105-AA81-0F6A34F30C78}"/>
              </a:ext>
            </a:extLst>
          </p:cNvPr>
          <p:cNvSpPr/>
          <p:nvPr/>
        </p:nvSpPr>
        <p:spPr>
          <a:xfrm>
            <a:off x="10660503" y="736853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59" name="Rectangle 58">
            <a:extLst>
              <a:ext uri="{FF2B5EF4-FFF2-40B4-BE49-F238E27FC236}">
                <a16:creationId xmlns:a16="http://schemas.microsoft.com/office/drawing/2014/main" id="{6A53D3EF-F6D7-40F1-B395-AE09718ED3DA}"/>
              </a:ext>
            </a:extLst>
          </p:cNvPr>
          <p:cNvSpPr/>
          <p:nvPr/>
        </p:nvSpPr>
        <p:spPr>
          <a:xfrm>
            <a:off x="10663542" y="767609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60" name="Rectangle 59">
            <a:extLst>
              <a:ext uri="{FF2B5EF4-FFF2-40B4-BE49-F238E27FC236}">
                <a16:creationId xmlns:a16="http://schemas.microsoft.com/office/drawing/2014/main" id="{A5DEC92C-B0F5-4D8D-AA66-814F25F1631E}"/>
              </a:ext>
            </a:extLst>
          </p:cNvPr>
          <p:cNvSpPr/>
          <p:nvPr/>
        </p:nvSpPr>
        <p:spPr>
          <a:xfrm>
            <a:off x="1490180" y="828353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61" name="Rectangle 60">
            <a:extLst>
              <a:ext uri="{FF2B5EF4-FFF2-40B4-BE49-F238E27FC236}">
                <a16:creationId xmlns:a16="http://schemas.microsoft.com/office/drawing/2014/main" id="{71888385-8094-4CE8-8F15-3ED83454D2E5}"/>
              </a:ext>
            </a:extLst>
          </p:cNvPr>
          <p:cNvSpPr/>
          <p:nvPr/>
        </p:nvSpPr>
        <p:spPr>
          <a:xfrm>
            <a:off x="2991394" y="828353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62" name="Rectangle 61">
            <a:extLst>
              <a:ext uri="{FF2B5EF4-FFF2-40B4-BE49-F238E27FC236}">
                <a16:creationId xmlns:a16="http://schemas.microsoft.com/office/drawing/2014/main" id="{985B99EB-9C58-4B0B-A6FB-4E3192809F01}"/>
              </a:ext>
            </a:extLst>
          </p:cNvPr>
          <p:cNvSpPr/>
          <p:nvPr/>
        </p:nvSpPr>
        <p:spPr>
          <a:xfrm>
            <a:off x="4495648" y="8039877"/>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sp>
        <p:nvSpPr>
          <p:cNvPr id="63" name="Rectangle 62">
            <a:extLst>
              <a:ext uri="{FF2B5EF4-FFF2-40B4-BE49-F238E27FC236}">
                <a16:creationId xmlns:a16="http://schemas.microsoft.com/office/drawing/2014/main" id="{AECB4626-384A-48FE-BE16-CD494A0DBF98}"/>
              </a:ext>
            </a:extLst>
          </p:cNvPr>
          <p:cNvSpPr/>
          <p:nvPr/>
        </p:nvSpPr>
        <p:spPr>
          <a:xfrm>
            <a:off x="4492605" y="854981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64" name="Rectangle 63">
            <a:extLst>
              <a:ext uri="{FF2B5EF4-FFF2-40B4-BE49-F238E27FC236}">
                <a16:creationId xmlns:a16="http://schemas.microsoft.com/office/drawing/2014/main" id="{B32DF11A-4006-4748-A297-404DE1F9CDA1}"/>
              </a:ext>
            </a:extLst>
          </p:cNvPr>
          <p:cNvSpPr/>
          <p:nvPr/>
        </p:nvSpPr>
        <p:spPr>
          <a:xfrm>
            <a:off x="6007036" y="803341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65" name="Rectangle 64">
            <a:extLst>
              <a:ext uri="{FF2B5EF4-FFF2-40B4-BE49-F238E27FC236}">
                <a16:creationId xmlns:a16="http://schemas.microsoft.com/office/drawing/2014/main" id="{D459D32C-AD1F-45CD-A89F-3695050BCFA1}"/>
              </a:ext>
            </a:extLst>
          </p:cNvPr>
          <p:cNvSpPr/>
          <p:nvPr/>
        </p:nvSpPr>
        <p:spPr>
          <a:xfrm>
            <a:off x="6007036" y="840623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66" name="Rectangle 65">
            <a:extLst>
              <a:ext uri="{FF2B5EF4-FFF2-40B4-BE49-F238E27FC236}">
                <a16:creationId xmlns:a16="http://schemas.microsoft.com/office/drawing/2014/main" id="{22A2FA60-BAA2-4C9E-9976-6276A1F5AF29}"/>
              </a:ext>
            </a:extLst>
          </p:cNvPr>
          <p:cNvSpPr/>
          <p:nvPr/>
        </p:nvSpPr>
        <p:spPr>
          <a:xfrm>
            <a:off x="6000912" y="875555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Beide</a:t>
            </a:r>
          </a:p>
        </p:txBody>
      </p:sp>
      <p:cxnSp>
        <p:nvCxnSpPr>
          <p:cNvPr id="67" name="Straight Arrow Connector 66">
            <a:extLst>
              <a:ext uri="{FF2B5EF4-FFF2-40B4-BE49-F238E27FC236}">
                <a16:creationId xmlns:a16="http://schemas.microsoft.com/office/drawing/2014/main" id="{F66BC1AC-DE00-4DB4-9FFF-BB24E0FC3388}"/>
              </a:ext>
            </a:extLst>
          </p:cNvPr>
          <p:cNvCxnSpPr>
            <a:cxnSpLocks/>
            <a:stCxn id="50" idx="3"/>
            <a:endCxn id="51" idx="1"/>
          </p:cNvCxnSpPr>
          <p:nvPr/>
        </p:nvCxnSpPr>
        <p:spPr>
          <a:xfrm flipV="1">
            <a:off x="3948074" y="5274727"/>
            <a:ext cx="548430" cy="1172425"/>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68" name="Straight Arrow Connector 67">
            <a:extLst>
              <a:ext uri="{FF2B5EF4-FFF2-40B4-BE49-F238E27FC236}">
                <a16:creationId xmlns:a16="http://schemas.microsoft.com/office/drawing/2014/main" id="{A458D58C-EBE9-457B-B5F1-162E5044909D}"/>
              </a:ext>
            </a:extLst>
          </p:cNvPr>
          <p:cNvCxnSpPr>
            <a:cxnSpLocks/>
            <a:stCxn id="50" idx="3"/>
            <a:endCxn id="54" idx="1"/>
          </p:cNvCxnSpPr>
          <p:nvPr/>
        </p:nvCxnSpPr>
        <p:spPr>
          <a:xfrm>
            <a:off x="3948073" y="6447152"/>
            <a:ext cx="538408" cy="95600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8F7B5D1D-34FD-4376-BFF8-10E79A5F6573}"/>
              </a:ext>
            </a:extLst>
          </p:cNvPr>
          <p:cNvCxnSpPr>
            <a:cxnSpLocks/>
            <a:stCxn id="51" idx="3"/>
            <a:endCxn id="52" idx="1"/>
          </p:cNvCxnSpPr>
          <p:nvPr/>
        </p:nvCxnSpPr>
        <p:spPr>
          <a:xfrm flipV="1">
            <a:off x="5449286" y="4812565"/>
            <a:ext cx="551627" cy="46216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0" name="Straight Arrow Connector 69">
            <a:extLst>
              <a:ext uri="{FF2B5EF4-FFF2-40B4-BE49-F238E27FC236}">
                <a16:creationId xmlns:a16="http://schemas.microsoft.com/office/drawing/2014/main" id="{B46EC9F2-49F3-490B-8BE7-0CA667998221}"/>
              </a:ext>
            </a:extLst>
          </p:cNvPr>
          <p:cNvCxnSpPr>
            <a:cxnSpLocks/>
            <a:stCxn id="51" idx="3"/>
            <a:endCxn id="53" idx="1"/>
          </p:cNvCxnSpPr>
          <p:nvPr/>
        </p:nvCxnSpPr>
        <p:spPr>
          <a:xfrm>
            <a:off x="5449286" y="5274726"/>
            <a:ext cx="543576" cy="611616"/>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71" name="Straight Arrow Connector 70">
            <a:extLst>
              <a:ext uri="{FF2B5EF4-FFF2-40B4-BE49-F238E27FC236}">
                <a16:creationId xmlns:a16="http://schemas.microsoft.com/office/drawing/2014/main" id="{A7C30FC4-B666-447B-807F-F092B3346730}"/>
              </a:ext>
            </a:extLst>
          </p:cNvPr>
          <p:cNvCxnSpPr>
            <a:cxnSpLocks/>
            <a:stCxn id="92" idx="3"/>
          </p:cNvCxnSpPr>
          <p:nvPr/>
        </p:nvCxnSpPr>
        <p:spPr>
          <a:xfrm>
            <a:off x="6945643" y="4433293"/>
            <a:ext cx="5208917"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2" name="Straight Arrow Connector 71">
            <a:extLst>
              <a:ext uri="{FF2B5EF4-FFF2-40B4-BE49-F238E27FC236}">
                <a16:creationId xmlns:a16="http://schemas.microsoft.com/office/drawing/2014/main" id="{054CC0C7-79EC-4399-8768-1A3C0AF1033D}"/>
              </a:ext>
            </a:extLst>
          </p:cNvPr>
          <p:cNvCxnSpPr>
            <a:cxnSpLocks/>
            <a:stCxn id="55" idx="3"/>
          </p:cNvCxnSpPr>
          <p:nvPr/>
        </p:nvCxnSpPr>
        <p:spPr>
          <a:xfrm>
            <a:off x="6949543" y="7198281"/>
            <a:ext cx="5211139"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3" name="Straight Arrow Connector 72">
            <a:extLst>
              <a:ext uri="{FF2B5EF4-FFF2-40B4-BE49-F238E27FC236}">
                <a16:creationId xmlns:a16="http://schemas.microsoft.com/office/drawing/2014/main" id="{CA10B793-566D-4D20-B3EA-0B125063F0EB}"/>
              </a:ext>
            </a:extLst>
          </p:cNvPr>
          <p:cNvCxnSpPr>
            <a:cxnSpLocks/>
            <a:stCxn id="56" idx="3"/>
            <a:endCxn id="58" idx="1"/>
          </p:cNvCxnSpPr>
          <p:nvPr/>
        </p:nvCxnSpPr>
        <p:spPr>
          <a:xfrm flipV="1">
            <a:off x="6950615" y="7495842"/>
            <a:ext cx="3709888" cy="73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4" name="Straight Arrow Connector 73">
            <a:extLst>
              <a:ext uri="{FF2B5EF4-FFF2-40B4-BE49-F238E27FC236}">
                <a16:creationId xmlns:a16="http://schemas.microsoft.com/office/drawing/2014/main" id="{2EE34B8A-C17D-4215-BBCE-9ACB39DD17E1}"/>
              </a:ext>
            </a:extLst>
          </p:cNvPr>
          <p:cNvCxnSpPr>
            <a:cxnSpLocks/>
            <a:stCxn id="57" idx="3"/>
            <a:endCxn id="59" idx="1"/>
          </p:cNvCxnSpPr>
          <p:nvPr/>
        </p:nvCxnSpPr>
        <p:spPr>
          <a:xfrm flipV="1">
            <a:off x="6949543" y="7803400"/>
            <a:ext cx="3713999" cy="757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5" name="Straight Arrow Connector 74">
            <a:extLst>
              <a:ext uri="{FF2B5EF4-FFF2-40B4-BE49-F238E27FC236}">
                <a16:creationId xmlns:a16="http://schemas.microsoft.com/office/drawing/2014/main" id="{6AFBB4FD-D9D9-4DBC-8083-3E76128BDFD0}"/>
              </a:ext>
            </a:extLst>
          </p:cNvPr>
          <p:cNvCxnSpPr>
            <a:cxnSpLocks/>
            <a:stCxn id="64" idx="3"/>
          </p:cNvCxnSpPr>
          <p:nvPr/>
        </p:nvCxnSpPr>
        <p:spPr>
          <a:xfrm>
            <a:off x="6959817" y="8160727"/>
            <a:ext cx="5200866" cy="124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6" name="Straight Arrow Connector 75">
            <a:extLst>
              <a:ext uri="{FF2B5EF4-FFF2-40B4-BE49-F238E27FC236}">
                <a16:creationId xmlns:a16="http://schemas.microsoft.com/office/drawing/2014/main" id="{19327863-622A-4D2D-958A-6A73E65828F5}"/>
              </a:ext>
            </a:extLst>
          </p:cNvPr>
          <p:cNvCxnSpPr>
            <a:cxnSpLocks/>
            <a:stCxn id="65" idx="3"/>
          </p:cNvCxnSpPr>
          <p:nvPr/>
        </p:nvCxnSpPr>
        <p:spPr>
          <a:xfrm flipV="1">
            <a:off x="6959817" y="8521616"/>
            <a:ext cx="5200866"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7" name="Straight Arrow Connector 76">
            <a:extLst>
              <a:ext uri="{FF2B5EF4-FFF2-40B4-BE49-F238E27FC236}">
                <a16:creationId xmlns:a16="http://schemas.microsoft.com/office/drawing/2014/main" id="{7C4BC1B0-8D09-4AEC-8FF9-2A8D210701B4}"/>
              </a:ext>
            </a:extLst>
          </p:cNvPr>
          <p:cNvCxnSpPr>
            <a:cxnSpLocks/>
            <a:stCxn id="66" idx="3"/>
          </p:cNvCxnSpPr>
          <p:nvPr/>
        </p:nvCxnSpPr>
        <p:spPr>
          <a:xfrm flipV="1">
            <a:off x="6953694" y="8870933"/>
            <a:ext cx="5200866"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8" name="Straight Arrow Connector 77">
            <a:extLst>
              <a:ext uri="{FF2B5EF4-FFF2-40B4-BE49-F238E27FC236}">
                <a16:creationId xmlns:a16="http://schemas.microsoft.com/office/drawing/2014/main" id="{39999253-11FB-4D85-8E57-6D112A29BC97}"/>
              </a:ext>
            </a:extLst>
          </p:cNvPr>
          <p:cNvCxnSpPr>
            <a:cxnSpLocks/>
            <a:stCxn id="54" idx="3"/>
            <a:endCxn id="55" idx="1"/>
          </p:cNvCxnSpPr>
          <p:nvPr/>
        </p:nvCxnSpPr>
        <p:spPr>
          <a:xfrm flipV="1">
            <a:off x="5439262" y="7198281"/>
            <a:ext cx="557499" cy="20487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9" name="Straight Arrow Connector 78">
            <a:extLst>
              <a:ext uri="{FF2B5EF4-FFF2-40B4-BE49-F238E27FC236}">
                <a16:creationId xmlns:a16="http://schemas.microsoft.com/office/drawing/2014/main" id="{EF3C6B94-58DE-4068-89D5-D62DDBB9AD4B}"/>
              </a:ext>
            </a:extLst>
          </p:cNvPr>
          <p:cNvCxnSpPr>
            <a:cxnSpLocks/>
            <a:stCxn id="54" idx="3"/>
            <a:endCxn id="56" idx="1"/>
          </p:cNvCxnSpPr>
          <p:nvPr/>
        </p:nvCxnSpPr>
        <p:spPr>
          <a:xfrm>
            <a:off x="5439263" y="7403155"/>
            <a:ext cx="558570" cy="9342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0" name="Straight Arrow Connector 79">
            <a:extLst>
              <a:ext uri="{FF2B5EF4-FFF2-40B4-BE49-F238E27FC236}">
                <a16:creationId xmlns:a16="http://schemas.microsoft.com/office/drawing/2014/main" id="{5293EFDC-09C3-4C0C-AAC5-9C73BBD0EBC3}"/>
              </a:ext>
            </a:extLst>
          </p:cNvPr>
          <p:cNvCxnSpPr>
            <a:cxnSpLocks/>
            <a:stCxn id="54" idx="3"/>
            <a:endCxn id="57" idx="1"/>
          </p:cNvCxnSpPr>
          <p:nvPr/>
        </p:nvCxnSpPr>
        <p:spPr>
          <a:xfrm>
            <a:off x="5439263" y="7403155"/>
            <a:ext cx="557498" cy="40782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1" name="Straight Arrow Connector 80">
            <a:extLst>
              <a:ext uri="{FF2B5EF4-FFF2-40B4-BE49-F238E27FC236}">
                <a16:creationId xmlns:a16="http://schemas.microsoft.com/office/drawing/2014/main" id="{25F1D0FF-EB60-4D63-9E7B-3CAADBD2844F}"/>
              </a:ext>
            </a:extLst>
          </p:cNvPr>
          <p:cNvCxnSpPr>
            <a:cxnSpLocks/>
            <a:stCxn id="62" idx="3"/>
            <a:endCxn id="64" idx="1"/>
          </p:cNvCxnSpPr>
          <p:nvPr/>
        </p:nvCxnSpPr>
        <p:spPr>
          <a:xfrm flipV="1">
            <a:off x="5448429" y="8160726"/>
            <a:ext cx="558606" cy="646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2" name="Straight Arrow Connector 81">
            <a:extLst>
              <a:ext uri="{FF2B5EF4-FFF2-40B4-BE49-F238E27FC236}">
                <a16:creationId xmlns:a16="http://schemas.microsoft.com/office/drawing/2014/main" id="{21382894-DCD5-4DB3-A118-700DB7D0450D}"/>
              </a:ext>
            </a:extLst>
          </p:cNvPr>
          <p:cNvCxnSpPr>
            <a:cxnSpLocks/>
            <a:stCxn id="63" idx="3"/>
            <a:endCxn id="65" idx="1"/>
          </p:cNvCxnSpPr>
          <p:nvPr/>
        </p:nvCxnSpPr>
        <p:spPr>
          <a:xfrm flipV="1">
            <a:off x="5445386" y="8533548"/>
            <a:ext cx="561649" cy="14358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3" name="Straight Arrow Connector 82">
            <a:extLst>
              <a:ext uri="{FF2B5EF4-FFF2-40B4-BE49-F238E27FC236}">
                <a16:creationId xmlns:a16="http://schemas.microsoft.com/office/drawing/2014/main" id="{1B7E3A95-B1A7-4652-A777-3F35D04F13D0}"/>
              </a:ext>
            </a:extLst>
          </p:cNvPr>
          <p:cNvCxnSpPr>
            <a:cxnSpLocks/>
            <a:stCxn id="63" idx="3"/>
            <a:endCxn id="66" idx="1"/>
          </p:cNvCxnSpPr>
          <p:nvPr/>
        </p:nvCxnSpPr>
        <p:spPr>
          <a:xfrm>
            <a:off x="5445386" y="8677128"/>
            <a:ext cx="555526" cy="20573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4" name="Straight Arrow Connector 83">
            <a:extLst>
              <a:ext uri="{FF2B5EF4-FFF2-40B4-BE49-F238E27FC236}">
                <a16:creationId xmlns:a16="http://schemas.microsoft.com/office/drawing/2014/main" id="{A7A925A2-C39B-49E6-9B80-A29B717BA1FB}"/>
              </a:ext>
            </a:extLst>
          </p:cNvPr>
          <p:cNvCxnSpPr>
            <a:cxnSpLocks/>
            <a:stCxn id="60" idx="3"/>
            <a:endCxn id="61" idx="1"/>
          </p:cNvCxnSpPr>
          <p:nvPr/>
        </p:nvCxnSpPr>
        <p:spPr>
          <a:xfrm>
            <a:off x="2442962" y="8410845"/>
            <a:ext cx="548432"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5" name="Straight Arrow Connector 84">
            <a:extLst>
              <a:ext uri="{FF2B5EF4-FFF2-40B4-BE49-F238E27FC236}">
                <a16:creationId xmlns:a16="http://schemas.microsoft.com/office/drawing/2014/main" id="{91233978-DD2F-48D1-B891-1EDE2E6AB672}"/>
              </a:ext>
            </a:extLst>
          </p:cNvPr>
          <p:cNvCxnSpPr>
            <a:cxnSpLocks/>
            <a:stCxn id="61" idx="3"/>
            <a:endCxn id="62" idx="1"/>
          </p:cNvCxnSpPr>
          <p:nvPr/>
        </p:nvCxnSpPr>
        <p:spPr>
          <a:xfrm flipV="1">
            <a:off x="3944175" y="8167188"/>
            <a:ext cx="551473" cy="24365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6" name="Straight Arrow Connector 85">
            <a:extLst>
              <a:ext uri="{FF2B5EF4-FFF2-40B4-BE49-F238E27FC236}">
                <a16:creationId xmlns:a16="http://schemas.microsoft.com/office/drawing/2014/main" id="{EBBCAC1D-EDA6-4562-977E-E49B134496BD}"/>
              </a:ext>
            </a:extLst>
          </p:cNvPr>
          <p:cNvCxnSpPr>
            <a:cxnSpLocks/>
            <a:stCxn id="61" idx="3"/>
            <a:endCxn id="63" idx="1"/>
          </p:cNvCxnSpPr>
          <p:nvPr/>
        </p:nvCxnSpPr>
        <p:spPr>
          <a:xfrm>
            <a:off x="3944175" y="8410845"/>
            <a:ext cx="548430" cy="26628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7" name="Straight Arrow Connector 86">
            <a:extLst>
              <a:ext uri="{FF2B5EF4-FFF2-40B4-BE49-F238E27FC236}">
                <a16:creationId xmlns:a16="http://schemas.microsoft.com/office/drawing/2014/main" id="{C5D190C3-81A3-4077-B335-B3E487EFA780}"/>
              </a:ext>
            </a:extLst>
          </p:cNvPr>
          <p:cNvCxnSpPr>
            <a:cxnSpLocks/>
            <a:stCxn id="58" idx="3"/>
          </p:cNvCxnSpPr>
          <p:nvPr/>
        </p:nvCxnSpPr>
        <p:spPr>
          <a:xfrm flipV="1">
            <a:off x="11613284" y="7494078"/>
            <a:ext cx="547399" cy="176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8" name="Straight Arrow Connector 87">
            <a:extLst>
              <a:ext uri="{FF2B5EF4-FFF2-40B4-BE49-F238E27FC236}">
                <a16:creationId xmlns:a16="http://schemas.microsoft.com/office/drawing/2014/main" id="{AFFBD7B7-BBFD-49D2-BBDF-0F75A5180039}"/>
              </a:ext>
            </a:extLst>
          </p:cNvPr>
          <p:cNvCxnSpPr>
            <a:cxnSpLocks/>
            <a:stCxn id="59" idx="3"/>
          </p:cNvCxnSpPr>
          <p:nvPr/>
        </p:nvCxnSpPr>
        <p:spPr>
          <a:xfrm>
            <a:off x="11616323" y="7803400"/>
            <a:ext cx="544360"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9" name="Straight Arrow Connector 88">
            <a:extLst>
              <a:ext uri="{FF2B5EF4-FFF2-40B4-BE49-F238E27FC236}">
                <a16:creationId xmlns:a16="http://schemas.microsoft.com/office/drawing/2014/main" id="{DB1E8405-EC5F-434A-9FBC-362021D762FA}"/>
              </a:ext>
            </a:extLst>
          </p:cNvPr>
          <p:cNvCxnSpPr>
            <a:cxnSpLocks/>
            <a:stCxn id="12" idx="2"/>
            <a:endCxn id="50" idx="0"/>
          </p:cNvCxnSpPr>
          <p:nvPr/>
        </p:nvCxnSpPr>
        <p:spPr>
          <a:xfrm>
            <a:off x="1970469" y="4261287"/>
            <a:ext cx="1501214" cy="2058555"/>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graphicFrame>
        <p:nvGraphicFramePr>
          <p:cNvPr id="91" name="Table 90">
            <a:extLst>
              <a:ext uri="{FF2B5EF4-FFF2-40B4-BE49-F238E27FC236}">
                <a16:creationId xmlns:a16="http://schemas.microsoft.com/office/drawing/2014/main" id="{3CFB8AB4-FEFB-4A84-B384-AEC2F695BE45}"/>
              </a:ext>
            </a:extLst>
          </p:cNvPr>
          <p:cNvGraphicFramePr>
            <a:graphicFrameLocks noGrp="1"/>
          </p:cNvGraphicFramePr>
          <p:nvPr/>
        </p:nvGraphicFramePr>
        <p:xfrm>
          <a:off x="12188847" y="252569"/>
          <a:ext cx="3865996" cy="8887401"/>
        </p:xfrm>
        <a:graphic>
          <a:graphicData uri="http://schemas.openxmlformats.org/drawingml/2006/table">
            <a:tbl>
              <a:tblPr firstRow="1" bandRow="1">
                <a:tableStyleId>{5C22544A-7EE6-4342-B048-85BDC9FD1C3A}</a:tableStyleId>
              </a:tblPr>
              <a:tblGrid>
                <a:gridCol w="1996829">
                  <a:extLst>
                    <a:ext uri="{9D8B030D-6E8A-4147-A177-3AD203B41FA5}">
                      <a16:colId xmlns:a16="http://schemas.microsoft.com/office/drawing/2014/main" val="330647270"/>
                    </a:ext>
                  </a:extLst>
                </a:gridCol>
                <a:gridCol w="1869167">
                  <a:extLst>
                    <a:ext uri="{9D8B030D-6E8A-4147-A177-3AD203B41FA5}">
                      <a16:colId xmlns:a16="http://schemas.microsoft.com/office/drawing/2014/main" val="1448204881"/>
                    </a:ext>
                  </a:extLst>
                </a:gridCol>
              </a:tblGrid>
              <a:tr h="284958">
                <a:tc>
                  <a:txBody>
                    <a:bodyPr/>
                    <a:lstStyle/>
                    <a:p>
                      <a:r>
                        <a:rPr lang="nl-BE" sz="900" dirty="0"/>
                        <a:t>Assumpties voldaan</a:t>
                      </a:r>
                    </a:p>
                  </a:txBody>
                  <a:tcPr marL="95484" marR="95484" marT="47743" marB="47743"/>
                </a:tc>
                <a:tc>
                  <a:txBody>
                    <a:bodyPr/>
                    <a:lstStyle/>
                    <a:p>
                      <a:r>
                        <a:rPr lang="nl-BE" sz="900" dirty="0"/>
                        <a:t>Assumpties niet voldaan</a:t>
                      </a:r>
                    </a:p>
                  </a:txBody>
                  <a:tcPr marL="95484" marR="95484" marT="47743" marB="47743"/>
                </a:tc>
                <a:extLst>
                  <a:ext uri="{0D108BD9-81ED-4DB2-BD59-A6C34878D82A}">
                    <a16:rowId xmlns:a16="http://schemas.microsoft.com/office/drawing/2014/main" val="888959899"/>
                  </a:ext>
                </a:extLst>
              </a:tr>
              <a:tr h="560507">
                <a:tc>
                  <a:txBody>
                    <a:bodyPr/>
                    <a:lstStyle/>
                    <a:p>
                      <a:pPr marL="171450" indent="-171450">
                        <a:buFont typeface="Arial" panose="020B0604020202020204" pitchFamily="34" charset="0"/>
                        <a:buChar char="•"/>
                      </a:pPr>
                      <a:r>
                        <a:rPr lang="nl-BE" sz="900" dirty="0"/>
                        <a:t>Enkelvoudige lineaire regressie</a:t>
                      </a:r>
                    </a:p>
                    <a:p>
                      <a:pPr marL="171450" indent="-171450">
                        <a:buFont typeface="Arial" panose="020B0604020202020204" pitchFamily="34" charset="0"/>
                        <a:buChar char="•"/>
                      </a:pPr>
                      <a:r>
                        <a:rPr lang="nl-BE" sz="900" dirty="0"/>
                        <a:t>Pearson correlatietoets</a:t>
                      </a:r>
                    </a:p>
                  </a:txBody>
                  <a:tcPr marL="95484" marR="95484" marT="47743" marB="47743"/>
                </a:tc>
                <a:tc>
                  <a:txBody>
                    <a:bodyPr/>
                    <a:lstStyle/>
                    <a:p>
                      <a:pPr marL="171450" indent="-171450">
                        <a:buFont typeface="Arial" panose="020B0604020202020204" pitchFamily="34" charset="0"/>
                        <a:buChar char="•"/>
                      </a:pPr>
                      <a:r>
                        <a:rPr lang="nl-BE" sz="900" dirty="0"/>
                        <a:t>Bootstrap regressie</a:t>
                      </a:r>
                    </a:p>
                    <a:p>
                      <a:pPr marL="171450" indent="-171450">
                        <a:buFont typeface="Arial" panose="020B0604020202020204" pitchFamily="34" charset="0"/>
                        <a:buChar char="•"/>
                      </a:pPr>
                      <a:r>
                        <a:rPr lang="nl-BE" sz="900" dirty="0" err="1"/>
                        <a:t>Spearman</a:t>
                      </a:r>
                      <a:r>
                        <a:rPr lang="nl-BE" sz="900" dirty="0"/>
                        <a:t> rangcorrelatietoets</a:t>
                      </a:r>
                    </a:p>
                    <a:p>
                      <a:pPr marL="171450" indent="-171450">
                        <a:buFont typeface="Arial" panose="020B0604020202020204" pitchFamily="34" charset="0"/>
                        <a:buChar char="•"/>
                      </a:pPr>
                      <a:r>
                        <a:rPr lang="nl-BE" sz="900" dirty="0" err="1"/>
                        <a:t>Kendall’s</a:t>
                      </a:r>
                      <a:r>
                        <a:rPr lang="nl-BE" sz="900" dirty="0"/>
                        <a:t> </a:t>
                      </a:r>
                      <a:r>
                        <a:rPr lang="nl-BE" sz="900" dirty="0" err="1"/>
                        <a:t>Tau</a:t>
                      </a:r>
                      <a:r>
                        <a:rPr lang="nl-BE" sz="900" dirty="0"/>
                        <a:t> correlatietoets</a:t>
                      </a:r>
                    </a:p>
                  </a:txBody>
                  <a:tcPr marL="95484" marR="95484" marT="47743" marB="47743"/>
                </a:tc>
                <a:extLst>
                  <a:ext uri="{0D108BD9-81ED-4DB2-BD59-A6C34878D82A}">
                    <a16:rowId xmlns:a16="http://schemas.microsoft.com/office/drawing/2014/main" val="2977589819"/>
                  </a:ext>
                </a:extLst>
              </a:tr>
              <a:tr h="388340">
                <a:tc>
                  <a:txBody>
                    <a:bodyPr/>
                    <a:lstStyle/>
                    <a:p>
                      <a:pPr marL="171450" indent="-171450">
                        <a:buFont typeface="Arial" panose="020B0604020202020204" pitchFamily="34" charset="0"/>
                        <a:buChar char="•"/>
                      </a:pPr>
                      <a:r>
                        <a:rPr lang="nl-BE" sz="900" dirty="0"/>
                        <a:t>Afhankelijke t-toets</a:t>
                      </a: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t-toets</a:t>
                      </a:r>
                    </a:p>
                    <a:p>
                      <a:pPr marL="171450" indent="-171450">
                        <a:buFont typeface="Arial" panose="020B0604020202020204" pitchFamily="34" charset="0"/>
                        <a:buChar char="•"/>
                      </a:pPr>
                      <a:r>
                        <a:rPr lang="nl-BE" sz="900" dirty="0"/>
                        <a:t>Wilcoxon rangtekentoets</a:t>
                      </a:r>
                    </a:p>
                  </a:txBody>
                  <a:tcPr marL="95484" marR="95484" marT="47743" marB="47743"/>
                </a:tc>
                <a:extLst>
                  <a:ext uri="{0D108BD9-81ED-4DB2-BD59-A6C34878D82A}">
                    <a16:rowId xmlns:a16="http://schemas.microsoft.com/office/drawing/2014/main" val="1954769090"/>
                  </a:ext>
                </a:extLst>
              </a:tr>
              <a:tr h="388340">
                <a:tc>
                  <a:txBody>
                    <a:bodyPr/>
                    <a:lstStyle/>
                    <a:p>
                      <a:pPr marL="171450" indent="-171450">
                        <a:buFont typeface="Arial" panose="020B0604020202020204" pitchFamily="34" charset="0"/>
                        <a:buChar char="•"/>
                      </a:pPr>
                      <a:r>
                        <a:rPr lang="nl-BE" sz="900" dirty="0"/>
                        <a:t>Onafhankelijke t-toets</a:t>
                      </a: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t-toets</a:t>
                      </a:r>
                    </a:p>
                    <a:p>
                      <a:pPr marL="171450" indent="-171450">
                        <a:buFont typeface="Arial" panose="020B0604020202020204" pitchFamily="34" charset="0"/>
                        <a:buChar char="•"/>
                      </a:pPr>
                      <a:r>
                        <a:rPr lang="nl-BE" sz="900" dirty="0"/>
                        <a:t>Mann-</a:t>
                      </a:r>
                      <a:r>
                        <a:rPr lang="nl-BE" sz="900" dirty="0" err="1"/>
                        <a:t>Whitney</a:t>
                      </a:r>
                      <a:r>
                        <a:rPr lang="nl-BE" sz="900" dirty="0"/>
                        <a:t> toets</a:t>
                      </a:r>
                    </a:p>
                  </a:txBody>
                  <a:tcPr marL="95484" marR="95484" marT="47743" marB="47743"/>
                </a:tc>
                <a:extLst>
                  <a:ext uri="{0D108BD9-81ED-4DB2-BD59-A6C34878D82A}">
                    <a16:rowId xmlns:a16="http://schemas.microsoft.com/office/drawing/2014/main" val="2173673390"/>
                  </a:ext>
                </a:extLst>
              </a:tr>
              <a:tr h="388340">
                <a:tc>
                  <a:txBody>
                    <a:bodyPr/>
                    <a:lstStyle/>
                    <a:p>
                      <a:pPr marL="171450" indent="-171450">
                        <a:buFont typeface="Arial" panose="020B0604020202020204" pitchFamily="34" charset="0"/>
                        <a:buChar char="•"/>
                      </a:pPr>
                      <a:r>
                        <a:rPr lang="nl-BE" sz="900" dirty="0"/>
                        <a:t>One-way repeated measures ANOVA</a:t>
                      </a:r>
                    </a:p>
                  </a:txBody>
                  <a:tcPr marL="95484" marR="95484" marT="47743" marB="47743"/>
                </a:tc>
                <a:tc>
                  <a:txBody>
                    <a:bodyPr/>
                    <a:lstStyle/>
                    <a:p>
                      <a:pPr marL="171450" indent="-171450">
                        <a:buFont typeface="Arial" panose="020B0604020202020204" pitchFamily="34" charset="0"/>
                        <a:buChar char="•"/>
                      </a:pPr>
                      <a:r>
                        <a:rPr lang="nl-BE" sz="900" dirty="0"/>
                        <a:t>Friedman toets</a:t>
                      </a:r>
                    </a:p>
                  </a:txBody>
                  <a:tcPr marL="95484" marR="95484" marT="47743" marB="47743"/>
                </a:tc>
                <a:extLst>
                  <a:ext uri="{0D108BD9-81ED-4DB2-BD59-A6C34878D82A}">
                    <a16:rowId xmlns:a16="http://schemas.microsoft.com/office/drawing/2014/main" val="130149893"/>
                  </a:ext>
                </a:extLst>
              </a:tr>
              <a:tr h="388340">
                <a:tc>
                  <a:txBody>
                    <a:bodyPr/>
                    <a:lstStyle/>
                    <a:p>
                      <a:pPr marL="171450" indent="-171450">
                        <a:buFont typeface="Arial" panose="020B0604020202020204" pitchFamily="34" charset="0"/>
                        <a:buChar char="•"/>
                      </a:pPr>
                      <a:r>
                        <a:rPr lang="nl-BE" sz="900" dirty="0"/>
                        <a:t>One-way independent ANOVA</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Kruskal</a:t>
                      </a:r>
                      <a:r>
                        <a:rPr lang="nl-BE" sz="900" dirty="0"/>
                        <a:t>-Wallis toets</a:t>
                      </a:r>
                    </a:p>
                  </a:txBody>
                  <a:tcPr marL="95484" marR="95484" marT="47743" marB="47743"/>
                </a:tc>
                <a:extLst>
                  <a:ext uri="{0D108BD9-81ED-4DB2-BD59-A6C34878D82A}">
                    <a16:rowId xmlns:a16="http://schemas.microsoft.com/office/drawing/2014/main" val="2117315973"/>
                  </a:ext>
                </a:extLst>
              </a:tr>
              <a:tr h="386671">
                <a:tc>
                  <a:txBody>
                    <a:bodyPr/>
                    <a:lstStyle/>
                    <a:p>
                      <a:pPr marL="171450" indent="-171450">
                        <a:buFont typeface="Arial" panose="020B0604020202020204" pitchFamily="34" charset="0"/>
                        <a:buChar char="•"/>
                      </a:pPr>
                      <a:r>
                        <a:rPr lang="nl-BE" sz="900" dirty="0"/>
                        <a:t>Meervoudige lineaire regressie</a:t>
                      </a:r>
                    </a:p>
                    <a:p>
                      <a:pPr marL="171450" marR="0" lvl="0" indent="-171450" algn="l" defTabSz="124797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a:t>Partiële correlatietoets</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regressie</a:t>
                      </a:r>
                    </a:p>
                  </a:txBody>
                  <a:tcPr marL="95484" marR="95484" marT="47743" marB="47743"/>
                </a:tc>
                <a:extLst>
                  <a:ext uri="{0D108BD9-81ED-4DB2-BD59-A6C34878D82A}">
                    <a16:rowId xmlns:a16="http://schemas.microsoft.com/office/drawing/2014/main" val="2174757889"/>
                  </a:ext>
                </a:extLst>
              </a:tr>
              <a:tr h="388340">
                <a:tc>
                  <a:txBody>
                    <a:bodyPr/>
                    <a:lstStyle/>
                    <a:p>
                      <a:pPr marL="171450" indent="-171450">
                        <a:buFont typeface="Arial" panose="020B0604020202020204" pitchFamily="34" charset="0"/>
                        <a:buChar char="•"/>
                      </a:pPr>
                      <a:r>
                        <a:rPr lang="nl-BE" sz="900" dirty="0"/>
                        <a:t>Factorial repeated measures ANOVA</a:t>
                      </a:r>
                      <a:endParaRPr lang="nl-BE" sz="900" dirty="0">
                        <a:solidFill>
                          <a:schemeClr val="tx1"/>
                        </a:solidFill>
                      </a:endParaRPr>
                    </a:p>
                  </a:txBody>
                  <a:tcPr marL="95484" marR="95484" marT="47743" marB="47743"/>
                </a:tc>
                <a:tc>
                  <a:txBody>
                    <a:bodyPr/>
                    <a:lstStyle/>
                    <a:p>
                      <a:pPr marL="0" indent="0">
                        <a:buFont typeface="Arial" panose="020B0604020202020204" pitchFamily="34" charset="0"/>
                        <a:buNone/>
                      </a:pPr>
                      <a:endParaRPr lang="nl-BE" sz="900" dirty="0"/>
                    </a:p>
                  </a:txBody>
                  <a:tcPr marL="95484" marR="95484" marT="47743" marB="47743"/>
                </a:tc>
                <a:extLst>
                  <a:ext uri="{0D108BD9-81ED-4DB2-BD59-A6C34878D82A}">
                    <a16:rowId xmlns:a16="http://schemas.microsoft.com/office/drawing/2014/main" val="1728751502"/>
                  </a:ext>
                </a:extLst>
              </a:tr>
              <a:tr h="397423">
                <a:tc>
                  <a:txBody>
                    <a:bodyPr/>
                    <a:lstStyle/>
                    <a:p>
                      <a:pPr marL="171450" indent="-171450">
                        <a:buFont typeface="Arial" panose="020B0604020202020204" pitchFamily="34" charset="0"/>
                        <a:buChar char="•"/>
                      </a:pPr>
                      <a:r>
                        <a:rPr lang="nl-BE" sz="900" dirty="0" err="1"/>
                        <a:t>Two</a:t>
                      </a:r>
                      <a:r>
                        <a:rPr lang="nl-BE" sz="900" dirty="0"/>
                        <a:t>-way mixed ANOVA</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endParaRPr lang="nl-BE" sz="900" dirty="0"/>
                    </a:p>
                  </a:txBody>
                  <a:tcPr marL="95484" marR="95484" marT="47743" marB="47743"/>
                </a:tc>
                <a:extLst>
                  <a:ext uri="{0D108BD9-81ED-4DB2-BD59-A6C34878D82A}">
                    <a16:rowId xmlns:a16="http://schemas.microsoft.com/office/drawing/2014/main" val="2942875459"/>
                  </a:ext>
                </a:extLst>
              </a:tr>
              <a:tr h="460435">
                <a:tc>
                  <a:txBody>
                    <a:bodyPr/>
                    <a:lstStyle/>
                    <a:p>
                      <a:pPr marL="171450" indent="-171450">
                        <a:buFont typeface="Arial" panose="020B0604020202020204" pitchFamily="34" charset="0"/>
                        <a:buChar char="•"/>
                      </a:pPr>
                      <a:r>
                        <a:rPr lang="nl-BE" sz="900" dirty="0"/>
                        <a:t>Factorial independent ANOVA</a:t>
                      </a:r>
                    </a:p>
                    <a:p>
                      <a:pPr marL="171450" indent="-171450">
                        <a:buFont typeface="Arial" panose="020B0604020202020204" pitchFamily="34" charset="0"/>
                        <a:buChar char="•"/>
                      </a:pPr>
                      <a:r>
                        <a:rPr lang="nl-BE" sz="900" dirty="0"/>
                        <a:t>Meervoudige lineaire regressie</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regressie</a:t>
                      </a:r>
                    </a:p>
                  </a:txBody>
                  <a:tcPr marL="95484" marR="95484" marT="47743" marB="47743"/>
                </a:tc>
                <a:extLst>
                  <a:ext uri="{0D108BD9-81ED-4DB2-BD59-A6C34878D82A}">
                    <a16:rowId xmlns:a16="http://schemas.microsoft.com/office/drawing/2014/main" val="1610346840"/>
                  </a:ext>
                </a:extLst>
              </a:tr>
              <a:tr h="388340">
                <a:tc>
                  <a:txBody>
                    <a:bodyPr/>
                    <a:lstStyle/>
                    <a:p>
                      <a:pPr marL="171450" indent="-171450">
                        <a:buFont typeface="Arial" panose="020B0604020202020204" pitchFamily="34" charset="0"/>
                        <a:buChar char="•"/>
                      </a:pPr>
                      <a:r>
                        <a:rPr lang="nl-BE" sz="900" dirty="0"/>
                        <a:t>Meervoudige lineaire regressie</a:t>
                      </a:r>
                    </a:p>
                    <a:p>
                      <a:pPr marL="171450" indent="-171450">
                        <a:buFont typeface="Arial" panose="020B0604020202020204" pitchFamily="34" charset="0"/>
                        <a:buChar char="•"/>
                      </a:pPr>
                      <a:r>
                        <a:rPr lang="nl-BE" sz="900" dirty="0"/>
                        <a:t>ANCOVA</a:t>
                      </a:r>
                      <a:endParaRPr lang="nl-BE" sz="900" dirty="0">
                        <a:solidFill>
                          <a:schemeClr val="tx1"/>
                        </a:solidFill>
                      </a:endParaRPr>
                    </a:p>
                  </a:txBody>
                  <a:tcPr marL="95484" marR="95484" marT="47743" marB="47743"/>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err="1"/>
                        <a:t>Bootstrapped</a:t>
                      </a:r>
                      <a:r>
                        <a:rPr lang="nl-BE" sz="900" dirty="0"/>
                        <a:t> regressie</a:t>
                      </a:r>
                    </a:p>
                    <a:p>
                      <a:pPr marL="171450" indent="-171450">
                        <a:buFont typeface="Arial" panose="020B0604020202020204" pitchFamily="34" charset="0"/>
                        <a:buChar char="•"/>
                      </a:pPr>
                      <a:endParaRPr lang="nl-BE" sz="900" dirty="0"/>
                    </a:p>
                  </a:txBody>
                  <a:tcPr marL="95484" marR="95484" marT="47743" marB="47743"/>
                </a:tc>
                <a:extLst>
                  <a:ext uri="{0D108BD9-81ED-4DB2-BD59-A6C34878D82A}">
                    <a16:rowId xmlns:a16="http://schemas.microsoft.com/office/drawing/2014/main" val="2849837734"/>
                  </a:ext>
                </a:extLst>
              </a:tr>
              <a:tr h="383583">
                <a:tc>
                  <a:txBody>
                    <a:bodyPr/>
                    <a:lstStyle/>
                    <a:p>
                      <a:pPr marL="171450" indent="-171450">
                        <a:buFont typeface="Arial" panose="020B0604020202020204" pitchFamily="34" charset="0"/>
                        <a:buChar char="•"/>
                      </a:pPr>
                      <a:r>
                        <a:rPr lang="nl-BE" sz="900" dirty="0"/>
                        <a:t>Logistische regressie</a:t>
                      </a:r>
                    </a:p>
                    <a:p>
                      <a:pPr marL="171450" indent="-171450">
                        <a:buFont typeface="Arial" panose="020B0604020202020204" pitchFamily="34" charset="0"/>
                        <a:buChar char="•"/>
                      </a:pPr>
                      <a:r>
                        <a:rPr lang="nl-BE" sz="900" dirty="0" err="1"/>
                        <a:t>Spearman</a:t>
                      </a:r>
                      <a:r>
                        <a:rPr lang="nl-BE" sz="900" dirty="0"/>
                        <a:t> rangcorrelatietoets</a:t>
                      </a:r>
                      <a:endParaRPr lang="nl-BE" sz="900" dirty="0">
                        <a:solidFill>
                          <a:schemeClr val="tx1"/>
                        </a:solidFill>
                      </a:endParaRPr>
                    </a:p>
                  </a:txBody>
                  <a:tcPr marL="95484" marR="95484" marT="47743" marB="47743"/>
                </a:tc>
                <a:tc>
                  <a:txBody>
                    <a:bodyPr/>
                    <a:lstStyle/>
                    <a:p>
                      <a:pPr marL="171450" marR="0" lvl="0" indent="-171450" algn="l" defTabSz="124797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err="1"/>
                        <a:t>Kendall’s</a:t>
                      </a:r>
                      <a:r>
                        <a:rPr lang="nl-BE" sz="900" dirty="0"/>
                        <a:t> </a:t>
                      </a:r>
                      <a:r>
                        <a:rPr lang="nl-BE" sz="900" dirty="0" err="1"/>
                        <a:t>Tau</a:t>
                      </a:r>
                      <a:r>
                        <a:rPr lang="nl-BE" sz="900" dirty="0"/>
                        <a:t> correlatietoets</a:t>
                      </a:r>
                    </a:p>
                    <a:p>
                      <a:endParaRPr lang="nl-BE" sz="900" dirty="0"/>
                    </a:p>
                  </a:txBody>
                  <a:tcPr marL="95484" marR="95484" marT="47743" marB="47743"/>
                </a:tc>
                <a:extLst>
                  <a:ext uri="{0D108BD9-81ED-4DB2-BD59-A6C34878D82A}">
                    <a16:rowId xmlns:a16="http://schemas.microsoft.com/office/drawing/2014/main" val="669987252"/>
                  </a:ext>
                </a:extLst>
              </a:tr>
              <a:tr h="388340">
                <a:tc>
                  <a:txBody>
                    <a:bodyPr/>
                    <a:lstStyle/>
                    <a:p>
                      <a:pPr marL="171450" indent="-171450">
                        <a:buFont typeface="Arial" panose="020B0604020202020204" pitchFamily="34" charset="0"/>
                        <a:buChar char="•"/>
                      </a:pPr>
                      <a:r>
                        <a:rPr lang="nl-BE" sz="900" dirty="0"/>
                        <a:t>Mc </a:t>
                      </a:r>
                      <a:r>
                        <a:rPr lang="nl-BE" sz="900" dirty="0" err="1"/>
                        <a:t>Nemar‘s</a:t>
                      </a:r>
                      <a:r>
                        <a:rPr lang="nl-BE" sz="900" dirty="0"/>
                        <a:t> toets (2 = groepen)</a:t>
                      </a:r>
                    </a:p>
                    <a:p>
                      <a:pPr marL="171450" indent="-171450">
                        <a:buFont typeface="Arial" panose="020B0604020202020204" pitchFamily="34" charset="0"/>
                        <a:buChar char="•"/>
                      </a:pPr>
                      <a:r>
                        <a:rPr lang="nl-BE" sz="900" dirty="0" err="1"/>
                        <a:t>Cochran’s</a:t>
                      </a:r>
                      <a:r>
                        <a:rPr lang="nl-BE" sz="900" dirty="0"/>
                        <a:t> Q ( &gt;2 = groepen)</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453719200"/>
                  </a:ext>
                </a:extLst>
              </a:tr>
              <a:tr h="315005">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a:t>Chi-kwadraat toets</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Fisher’s</a:t>
                      </a:r>
                      <a:r>
                        <a:rPr lang="nl-BE" sz="900" dirty="0"/>
                        <a:t> Exact toets</a:t>
                      </a:r>
                    </a:p>
                  </a:txBody>
                  <a:tcPr marL="95484" marR="95484" marT="47743" marB="47743"/>
                </a:tc>
                <a:extLst>
                  <a:ext uri="{0D108BD9-81ED-4DB2-BD59-A6C34878D82A}">
                    <a16:rowId xmlns:a16="http://schemas.microsoft.com/office/drawing/2014/main" val="3143618597"/>
                  </a:ext>
                </a:extLst>
              </a:tr>
              <a:tr h="295752">
                <a:tc>
                  <a:txBody>
                    <a:bodyPr/>
                    <a:lstStyle/>
                    <a:p>
                      <a:pPr marL="171450" indent="-171450">
                        <a:buFont typeface="Arial" panose="020B0604020202020204" pitchFamily="34" charset="0"/>
                        <a:buChar char="•"/>
                      </a:pPr>
                      <a:r>
                        <a:rPr lang="nl-BE" sz="900" dirty="0"/>
                        <a:t>Wilcoxon rangtekentoets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2810806693"/>
                  </a:ext>
                </a:extLst>
              </a:tr>
              <a:tr h="353076">
                <a:tc>
                  <a:txBody>
                    <a:bodyPr/>
                    <a:lstStyle/>
                    <a:p>
                      <a:pPr marL="171450" indent="-171450">
                        <a:buFont typeface="Arial" panose="020B0604020202020204" pitchFamily="34" charset="0"/>
                        <a:buChar char="•"/>
                      </a:pPr>
                      <a:r>
                        <a:rPr lang="nl-BE" sz="900" dirty="0"/>
                        <a:t>Mann-</a:t>
                      </a:r>
                      <a:r>
                        <a:rPr lang="nl-BE" sz="900" dirty="0" err="1"/>
                        <a:t>Whitney</a:t>
                      </a:r>
                      <a:r>
                        <a:rPr lang="nl-BE" sz="900" dirty="0"/>
                        <a:t> toets </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541950377"/>
                  </a:ext>
                </a:extLst>
              </a:tr>
              <a:tr h="295752">
                <a:tc>
                  <a:txBody>
                    <a:bodyPr/>
                    <a:lstStyle/>
                    <a:p>
                      <a:pPr marL="171450" indent="-171450">
                        <a:buFont typeface="Arial" panose="020B0604020202020204" pitchFamily="34" charset="0"/>
                        <a:buChar char="•"/>
                      </a:pPr>
                      <a:r>
                        <a:rPr lang="nl-BE" sz="900" dirty="0"/>
                        <a:t>Friedman 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820669499"/>
                  </a:ext>
                </a:extLst>
              </a:tr>
              <a:tr h="383583">
                <a:tc>
                  <a:txBody>
                    <a:bodyPr/>
                    <a:lstStyle/>
                    <a:p>
                      <a:pPr marL="171450" indent="-171450">
                        <a:buFont typeface="Arial" panose="020B0604020202020204" pitchFamily="34" charset="0"/>
                        <a:buChar char="•"/>
                      </a:pPr>
                      <a:r>
                        <a:rPr lang="nl-BE" sz="900" dirty="0" err="1"/>
                        <a:t>Kruskal</a:t>
                      </a:r>
                      <a:r>
                        <a:rPr lang="nl-BE" sz="900" dirty="0"/>
                        <a:t>-Wallis toets </a:t>
                      </a:r>
                    </a:p>
                    <a:p>
                      <a:pPr marL="171450" indent="-171450">
                        <a:buFont typeface="Arial" panose="020B0604020202020204" pitchFamily="34" charset="0"/>
                        <a:buChar char="•"/>
                      </a:pPr>
                      <a:r>
                        <a:rPr lang="nl-BE" sz="900" dirty="0" err="1"/>
                        <a:t>Spearman</a:t>
                      </a:r>
                      <a:r>
                        <a:rPr lang="nl-BE" sz="900" dirty="0"/>
                        <a:t> rangcorrelatietoets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503519648"/>
                  </a:ext>
                </a:extLst>
              </a:tr>
              <a:tr h="295752">
                <a:tc>
                  <a:txBody>
                    <a:bodyPr/>
                    <a:lstStyle/>
                    <a:p>
                      <a:pPr marL="171450" indent="-171450">
                        <a:buFont typeface="Arial" panose="020B0604020202020204" pitchFamily="34" charset="0"/>
                        <a:buChar char="•"/>
                      </a:pPr>
                      <a:r>
                        <a:rPr lang="nl-BE" sz="900" dirty="0"/>
                        <a:t>Logistische regressie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905367483"/>
                  </a:ext>
                </a:extLst>
              </a:tr>
              <a:tr h="295752">
                <a:tc>
                  <a:txBody>
                    <a:bodyPr/>
                    <a:lstStyle/>
                    <a:p>
                      <a:pPr marL="171450" indent="-171450">
                        <a:buFont typeface="Arial" panose="020B0604020202020204" pitchFamily="34" charset="0"/>
                        <a:buChar char="•"/>
                      </a:pPr>
                      <a:r>
                        <a:rPr lang="nl-BE" sz="900" dirty="0"/>
                        <a:t>Loglineaire analyse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808130183"/>
                  </a:ext>
                </a:extLst>
              </a:tr>
              <a:tr h="295752">
                <a:tc>
                  <a:txBody>
                    <a:bodyPr/>
                    <a:lstStyle/>
                    <a:p>
                      <a:pPr marL="171450" indent="-171450">
                        <a:buFont typeface="Arial" panose="020B0604020202020204" pitchFamily="34" charset="0"/>
                        <a:buChar char="•"/>
                      </a:pPr>
                      <a:r>
                        <a:rPr lang="nl-BE" sz="900" dirty="0"/>
                        <a:t>Logistische regressie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441151215"/>
                  </a:ext>
                </a:extLst>
              </a:tr>
              <a:tr h="388340">
                <a:tc>
                  <a:txBody>
                    <a:bodyPr/>
                    <a:lstStyle/>
                    <a:p>
                      <a:pPr marL="171450" indent="-171450">
                        <a:buFont typeface="Arial" panose="020B0604020202020204" pitchFamily="34" charset="0"/>
                        <a:buChar char="•"/>
                      </a:pPr>
                      <a:r>
                        <a:rPr lang="nl-BE" sz="900" dirty="0"/>
                        <a:t>MANOVA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3003505826"/>
                  </a:ext>
                </a:extLst>
              </a:tr>
              <a:tr h="388340">
                <a:tc>
                  <a:txBody>
                    <a:bodyPr/>
                    <a:lstStyle/>
                    <a:p>
                      <a:pPr marL="171450" indent="-171450">
                        <a:buFont typeface="Arial" panose="020B0604020202020204" pitchFamily="34" charset="0"/>
                        <a:buChar char="•"/>
                      </a:pPr>
                      <a:r>
                        <a:rPr lang="nl-BE" sz="900" dirty="0"/>
                        <a:t>Factorial MANOVA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1426545209"/>
                  </a:ext>
                </a:extLst>
              </a:tr>
              <a:tr h="388340">
                <a:tc>
                  <a:txBody>
                    <a:bodyPr/>
                    <a:lstStyle/>
                    <a:p>
                      <a:pPr marL="171450" indent="-171450">
                        <a:buFont typeface="Arial" panose="020B0604020202020204" pitchFamily="34" charset="0"/>
                        <a:buChar char="•"/>
                      </a:pPr>
                      <a:r>
                        <a:rPr lang="nl-BE" sz="900" dirty="0"/>
                        <a:t>MANCOVA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24420842"/>
                  </a:ext>
                </a:extLst>
              </a:tr>
            </a:tbl>
          </a:graphicData>
        </a:graphic>
      </p:graphicFrame>
      <p:sp>
        <p:nvSpPr>
          <p:cNvPr id="92" name="Rectangle 91">
            <a:extLst>
              <a:ext uri="{FF2B5EF4-FFF2-40B4-BE49-F238E27FC236}">
                <a16:creationId xmlns:a16="http://schemas.microsoft.com/office/drawing/2014/main" id="{838DDEF0-43B8-4A92-A651-844BAF4F6F44}"/>
              </a:ext>
            </a:extLst>
          </p:cNvPr>
          <p:cNvSpPr/>
          <p:nvPr/>
        </p:nvSpPr>
        <p:spPr>
          <a:xfrm>
            <a:off x="5992862" y="430598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Beide</a:t>
            </a:r>
          </a:p>
        </p:txBody>
      </p:sp>
      <p:cxnSp>
        <p:nvCxnSpPr>
          <p:cNvPr id="93" name="Straight Arrow Connector 92">
            <a:extLst>
              <a:ext uri="{FF2B5EF4-FFF2-40B4-BE49-F238E27FC236}">
                <a16:creationId xmlns:a16="http://schemas.microsoft.com/office/drawing/2014/main" id="{D87290EF-50FC-4CE6-BABA-BF2AEC1D09AD}"/>
              </a:ext>
            </a:extLst>
          </p:cNvPr>
          <p:cNvCxnSpPr>
            <a:cxnSpLocks/>
            <a:stCxn id="23" idx="3"/>
            <a:endCxn id="92" idx="1"/>
          </p:cNvCxnSpPr>
          <p:nvPr/>
        </p:nvCxnSpPr>
        <p:spPr>
          <a:xfrm>
            <a:off x="5455978" y="3625021"/>
            <a:ext cx="536883" cy="80827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94" name="Straight Arrow Connector 93">
            <a:extLst>
              <a:ext uri="{FF2B5EF4-FFF2-40B4-BE49-F238E27FC236}">
                <a16:creationId xmlns:a16="http://schemas.microsoft.com/office/drawing/2014/main" id="{32A7FE00-92F1-42F4-9CA6-2D7D54210A65}"/>
              </a:ext>
            </a:extLst>
          </p:cNvPr>
          <p:cNvCxnSpPr>
            <a:cxnSpLocks/>
            <a:stCxn id="52" idx="3"/>
          </p:cNvCxnSpPr>
          <p:nvPr/>
        </p:nvCxnSpPr>
        <p:spPr>
          <a:xfrm>
            <a:off x="6953694" y="4812564"/>
            <a:ext cx="5069406"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95" name="TextBox 94">
            <a:extLst>
              <a:ext uri="{FF2B5EF4-FFF2-40B4-BE49-F238E27FC236}">
                <a16:creationId xmlns:a16="http://schemas.microsoft.com/office/drawing/2014/main" id="{9D1263EB-098B-4F10-98A9-2D8F062F9BC0}"/>
              </a:ext>
            </a:extLst>
          </p:cNvPr>
          <p:cNvSpPr txBox="1"/>
          <p:nvPr/>
        </p:nvSpPr>
        <p:spPr>
          <a:xfrm>
            <a:off x="7412579" y="427984"/>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Bij categorische AV: nominaal of ordinaal?</a:t>
            </a:r>
          </a:p>
        </p:txBody>
      </p:sp>
      <p:sp>
        <p:nvSpPr>
          <p:cNvPr id="96" name="Rectangle 95">
            <a:extLst>
              <a:ext uri="{FF2B5EF4-FFF2-40B4-BE49-F238E27FC236}">
                <a16:creationId xmlns:a16="http://schemas.microsoft.com/office/drawing/2014/main" id="{D02737FE-3FD5-464C-BB3F-55B5B4DB6A72}"/>
              </a:ext>
            </a:extLst>
          </p:cNvPr>
          <p:cNvSpPr/>
          <p:nvPr/>
        </p:nvSpPr>
        <p:spPr>
          <a:xfrm>
            <a:off x="8988868" y="593022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a:t>
            </a:r>
          </a:p>
        </p:txBody>
      </p:sp>
      <p:sp>
        <p:nvSpPr>
          <p:cNvPr id="97" name="Rectangle 96">
            <a:extLst>
              <a:ext uri="{FF2B5EF4-FFF2-40B4-BE49-F238E27FC236}">
                <a16:creationId xmlns:a16="http://schemas.microsoft.com/office/drawing/2014/main" id="{381A3B0D-05E4-4495-90AB-1889489EB642}"/>
              </a:ext>
            </a:extLst>
          </p:cNvPr>
          <p:cNvSpPr/>
          <p:nvPr/>
        </p:nvSpPr>
        <p:spPr>
          <a:xfrm>
            <a:off x="8996465" y="657446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Meer dan 2</a:t>
            </a:r>
          </a:p>
        </p:txBody>
      </p:sp>
      <p:sp>
        <p:nvSpPr>
          <p:cNvPr id="98" name="Rectangle 97">
            <a:extLst>
              <a:ext uri="{FF2B5EF4-FFF2-40B4-BE49-F238E27FC236}">
                <a16:creationId xmlns:a16="http://schemas.microsoft.com/office/drawing/2014/main" id="{32A75EBA-D1CB-451D-85AE-E6E9C62FF447}"/>
              </a:ext>
            </a:extLst>
          </p:cNvPr>
          <p:cNvSpPr/>
          <p:nvPr/>
        </p:nvSpPr>
        <p:spPr>
          <a:xfrm>
            <a:off x="10656602" y="576406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99" name="Rectangle 98">
            <a:extLst>
              <a:ext uri="{FF2B5EF4-FFF2-40B4-BE49-F238E27FC236}">
                <a16:creationId xmlns:a16="http://schemas.microsoft.com/office/drawing/2014/main" id="{6C5A23B2-C377-4688-A096-FFAB11DD4FAA}"/>
              </a:ext>
            </a:extLst>
          </p:cNvPr>
          <p:cNvSpPr/>
          <p:nvPr/>
        </p:nvSpPr>
        <p:spPr>
          <a:xfrm>
            <a:off x="10656602" y="608957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100" name="Rectangle 99">
            <a:extLst>
              <a:ext uri="{FF2B5EF4-FFF2-40B4-BE49-F238E27FC236}">
                <a16:creationId xmlns:a16="http://schemas.microsoft.com/office/drawing/2014/main" id="{4C9A50EC-A00D-474D-A161-D9DB6AEAD1D1}"/>
              </a:ext>
            </a:extLst>
          </p:cNvPr>
          <p:cNvSpPr/>
          <p:nvPr/>
        </p:nvSpPr>
        <p:spPr>
          <a:xfrm>
            <a:off x="10659426" y="642193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101" name="Rectangle 100">
            <a:extLst>
              <a:ext uri="{FF2B5EF4-FFF2-40B4-BE49-F238E27FC236}">
                <a16:creationId xmlns:a16="http://schemas.microsoft.com/office/drawing/2014/main" id="{F65C5E7C-0172-4DA5-8502-7F770DEE2B7D}"/>
              </a:ext>
            </a:extLst>
          </p:cNvPr>
          <p:cNvSpPr/>
          <p:nvPr/>
        </p:nvSpPr>
        <p:spPr>
          <a:xfrm>
            <a:off x="10649287" y="672875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cxnSp>
        <p:nvCxnSpPr>
          <p:cNvPr id="102" name="Straight Arrow Connector 101">
            <a:extLst>
              <a:ext uri="{FF2B5EF4-FFF2-40B4-BE49-F238E27FC236}">
                <a16:creationId xmlns:a16="http://schemas.microsoft.com/office/drawing/2014/main" id="{591D1ACD-1AB5-408A-A603-BFACEE53FBEE}"/>
              </a:ext>
            </a:extLst>
          </p:cNvPr>
          <p:cNvCxnSpPr>
            <a:cxnSpLocks/>
            <a:stCxn id="96" idx="3"/>
            <a:endCxn id="98" idx="1"/>
          </p:cNvCxnSpPr>
          <p:nvPr/>
        </p:nvCxnSpPr>
        <p:spPr>
          <a:xfrm flipV="1">
            <a:off x="9941649" y="5891374"/>
            <a:ext cx="714953" cy="16615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3" name="Straight Arrow Connector 102">
            <a:extLst>
              <a:ext uri="{FF2B5EF4-FFF2-40B4-BE49-F238E27FC236}">
                <a16:creationId xmlns:a16="http://schemas.microsoft.com/office/drawing/2014/main" id="{BF882E85-60E5-4AE3-A75B-1E7840A0F402}"/>
              </a:ext>
            </a:extLst>
          </p:cNvPr>
          <p:cNvCxnSpPr>
            <a:cxnSpLocks/>
            <a:stCxn id="96" idx="3"/>
            <a:endCxn id="99" idx="1"/>
          </p:cNvCxnSpPr>
          <p:nvPr/>
        </p:nvCxnSpPr>
        <p:spPr>
          <a:xfrm>
            <a:off x="9941649" y="6057533"/>
            <a:ext cx="714953" cy="159351"/>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104" name="Straight Arrow Connector 103">
            <a:extLst>
              <a:ext uri="{FF2B5EF4-FFF2-40B4-BE49-F238E27FC236}">
                <a16:creationId xmlns:a16="http://schemas.microsoft.com/office/drawing/2014/main" id="{CBAA9CD0-EFE9-4867-8E95-EABC30B398E8}"/>
              </a:ext>
            </a:extLst>
          </p:cNvPr>
          <p:cNvCxnSpPr>
            <a:cxnSpLocks/>
            <a:stCxn id="97" idx="3"/>
            <a:endCxn id="100" idx="1"/>
          </p:cNvCxnSpPr>
          <p:nvPr/>
        </p:nvCxnSpPr>
        <p:spPr>
          <a:xfrm flipV="1">
            <a:off x="9949246" y="6549244"/>
            <a:ext cx="710180" cy="15252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5" name="Straight Arrow Connector 104">
            <a:extLst>
              <a:ext uri="{FF2B5EF4-FFF2-40B4-BE49-F238E27FC236}">
                <a16:creationId xmlns:a16="http://schemas.microsoft.com/office/drawing/2014/main" id="{D7B02C01-3CC8-4D08-BC82-93586A324D82}"/>
              </a:ext>
            </a:extLst>
          </p:cNvPr>
          <p:cNvCxnSpPr>
            <a:cxnSpLocks/>
            <a:stCxn id="97" idx="3"/>
            <a:endCxn id="101" idx="1"/>
          </p:cNvCxnSpPr>
          <p:nvPr/>
        </p:nvCxnSpPr>
        <p:spPr>
          <a:xfrm>
            <a:off x="9949246" y="6701772"/>
            <a:ext cx="700041" cy="15429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6" name="Straight Arrow Connector 105">
            <a:extLst>
              <a:ext uri="{FF2B5EF4-FFF2-40B4-BE49-F238E27FC236}">
                <a16:creationId xmlns:a16="http://schemas.microsoft.com/office/drawing/2014/main" id="{1FD3AA2F-5E77-4ADC-8CBA-296B56C6A5F3}"/>
              </a:ext>
            </a:extLst>
          </p:cNvPr>
          <p:cNvCxnSpPr>
            <a:cxnSpLocks/>
            <a:stCxn id="98" idx="3"/>
          </p:cNvCxnSpPr>
          <p:nvPr/>
        </p:nvCxnSpPr>
        <p:spPr>
          <a:xfrm>
            <a:off x="11609385" y="5891374"/>
            <a:ext cx="567191"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7" name="Straight Arrow Connector 106">
            <a:extLst>
              <a:ext uri="{FF2B5EF4-FFF2-40B4-BE49-F238E27FC236}">
                <a16:creationId xmlns:a16="http://schemas.microsoft.com/office/drawing/2014/main" id="{8937E4BE-E114-401B-B906-91B001D7D680}"/>
              </a:ext>
            </a:extLst>
          </p:cNvPr>
          <p:cNvCxnSpPr>
            <a:cxnSpLocks/>
            <a:stCxn id="99" idx="3"/>
          </p:cNvCxnSpPr>
          <p:nvPr/>
        </p:nvCxnSpPr>
        <p:spPr>
          <a:xfrm flipV="1">
            <a:off x="11609384" y="6215662"/>
            <a:ext cx="566381" cy="1222"/>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108" name="Straight Arrow Connector 107">
            <a:extLst>
              <a:ext uri="{FF2B5EF4-FFF2-40B4-BE49-F238E27FC236}">
                <a16:creationId xmlns:a16="http://schemas.microsoft.com/office/drawing/2014/main" id="{0929AD6F-73C6-4174-91CB-489055F92111}"/>
              </a:ext>
            </a:extLst>
          </p:cNvPr>
          <p:cNvCxnSpPr>
            <a:cxnSpLocks/>
            <a:stCxn id="100" idx="3"/>
          </p:cNvCxnSpPr>
          <p:nvPr/>
        </p:nvCxnSpPr>
        <p:spPr>
          <a:xfrm>
            <a:off x="11612208" y="6549245"/>
            <a:ext cx="57556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9" name="Straight Arrow Connector 108">
            <a:extLst>
              <a:ext uri="{FF2B5EF4-FFF2-40B4-BE49-F238E27FC236}">
                <a16:creationId xmlns:a16="http://schemas.microsoft.com/office/drawing/2014/main" id="{17EDA111-5521-4B20-8B2C-C0AA4D7727B4}"/>
              </a:ext>
            </a:extLst>
          </p:cNvPr>
          <p:cNvCxnSpPr>
            <a:cxnSpLocks/>
            <a:stCxn id="101" idx="3"/>
          </p:cNvCxnSpPr>
          <p:nvPr/>
        </p:nvCxnSpPr>
        <p:spPr>
          <a:xfrm flipV="1">
            <a:off x="11602068" y="6856068"/>
            <a:ext cx="579464"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10" name="Rectangle 109">
            <a:extLst>
              <a:ext uri="{FF2B5EF4-FFF2-40B4-BE49-F238E27FC236}">
                <a16:creationId xmlns:a16="http://schemas.microsoft.com/office/drawing/2014/main" id="{ACE68A54-568D-4B4F-BA14-D3767B116102}"/>
              </a:ext>
            </a:extLst>
          </p:cNvPr>
          <p:cNvSpPr/>
          <p:nvPr/>
        </p:nvSpPr>
        <p:spPr>
          <a:xfrm>
            <a:off x="7507507" y="523642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Nominaal</a:t>
            </a:r>
          </a:p>
        </p:txBody>
      </p:sp>
      <p:sp>
        <p:nvSpPr>
          <p:cNvPr id="111" name="Rectangle 110">
            <a:extLst>
              <a:ext uri="{FF2B5EF4-FFF2-40B4-BE49-F238E27FC236}">
                <a16:creationId xmlns:a16="http://schemas.microsoft.com/office/drawing/2014/main" id="{646262F7-32A7-4363-8867-A13C455DB1D1}"/>
              </a:ext>
            </a:extLst>
          </p:cNvPr>
          <p:cNvSpPr/>
          <p:nvPr/>
        </p:nvSpPr>
        <p:spPr>
          <a:xfrm>
            <a:off x="7520143" y="626917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Ordinaal</a:t>
            </a:r>
          </a:p>
        </p:txBody>
      </p:sp>
      <p:cxnSp>
        <p:nvCxnSpPr>
          <p:cNvPr id="112" name="Straight Arrow Connector 111">
            <a:extLst>
              <a:ext uri="{FF2B5EF4-FFF2-40B4-BE49-F238E27FC236}">
                <a16:creationId xmlns:a16="http://schemas.microsoft.com/office/drawing/2014/main" id="{B9C206CA-E8BA-4BA8-9B14-782B792B3105}"/>
              </a:ext>
            </a:extLst>
          </p:cNvPr>
          <p:cNvCxnSpPr>
            <a:cxnSpLocks/>
            <a:stCxn id="53" idx="3"/>
            <a:endCxn id="110" idx="1"/>
          </p:cNvCxnSpPr>
          <p:nvPr/>
        </p:nvCxnSpPr>
        <p:spPr>
          <a:xfrm flipV="1">
            <a:off x="6945643" y="5363735"/>
            <a:ext cx="561863" cy="522607"/>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13" name="Straight Arrow Connector 112">
            <a:extLst>
              <a:ext uri="{FF2B5EF4-FFF2-40B4-BE49-F238E27FC236}">
                <a16:creationId xmlns:a16="http://schemas.microsoft.com/office/drawing/2014/main" id="{1DEB3FDA-3EAA-43F5-86BA-2EF5345CE4EE}"/>
              </a:ext>
            </a:extLst>
          </p:cNvPr>
          <p:cNvCxnSpPr>
            <a:cxnSpLocks/>
            <a:stCxn id="53" idx="3"/>
            <a:endCxn id="111" idx="1"/>
          </p:cNvCxnSpPr>
          <p:nvPr/>
        </p:nvCxnSpPr>
        <p:spPr>
          <a:xfrm>
            <a:off x="6945643" y="5886342"/>
            <a:ext cx="574499" cy="510147"/>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114" name="Straight Arrow Connector 113">
            <a:extLst>
              <a:ext uri="{FF2B5EF4-FFF2-40B4-BE49-F238E27FC236}">
                <a16:creationId xmlns:a16="http://schemas.microsoft.com/office/drawing/2014/main" id="{F7BC28EB-7802-4243-984E-D9BA15170706}"/>
              </a:ext>
            </a:extLst>
          </p:cNvPr>
          <p:cNvCxnSpPr>
            <a:cxnSpLocks/>
            <a:stCxn id="110" idx="3"/>
            <a:endCxn id="133" idx="1"/>
          </p:cNvCxnSpPr>
          <p:nvPr/>
        </p:nvCxnSpPr>
        <p:spPr>
          <a:xfrm flipV="1">
            <a:off x="8460288" y="5198176"/>
            <a:ext cx="2204364" cy="16556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5" name="Straight Arrow Connector 114">
            <a:extLst>
              <a:ext uri="{FF2B5EF4-FFF2-40B4-BE49-F238E27FC236}">
                <a16:creationId xmlns:a16="http://schemas.microsoft.com/office/drawing/2014/main" id="{EFDAB80B-EC43-4EE1-A264-67B7A4426992}"/>
              </a:ext>
            </a:extLst>
          </p:cNvPr>
          <p:cNvCxnSpPr>
            <a:cxnSpLocks/>
            <a:stCxn id="111" idx="3"/>
            <a:endCxn id="96" idx="1"/>
          </p:cNvCxnSpPr>
          <p:nvPr/>
        </p:nvCxnSpPr>
        <p:spPr>
          <a:xfrm flipV="1">
            <a:off x="8472924" y="6057533"/>
            <a:ext cx="515944" cy="338956"/>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116" name="Straight Arrow Connector 115">
            <a:extLst>
              <a:ext uri="{FF2B5EF4-FFF2-40B4-BE49-F238E27FC236}">
                <a16:creationId xmlns:a16="http://schemas.microsoft.com/office/drawing/2014/main" id="{A8DAAF80-0101-45A1-BD8D-93742278F755}"/>
              </a:ext>
            </a:extLst>
          </p:cNvPr>
          <p:cNvCxnSpPr>
            <a:cxnSpLocks/>
            <a:stCxn id="111" idx="3"/>
            <a:endCxn id="97" idx="1"/>
          </p:cNvCxnSpPr>
          <p:nvPr/>
        </p:nvCxnSpPr>
        <p:spPr>
          <a:xfrm>
            <a:off x="8472924" y="6396488"/>
            <a:ext cx="523540" cy="30528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33" name="Rectangle 132">
            <a:extLst>
              <a:ext uri="{FF2B5EF4-FFF2-40B4-BE49-F238E27FC236}">
                <a16:creationId xmlns:a16="http://schemas.microsoft.com/office/drawing/2014/main" id="{ABDFDD3A-FD55-4AD8-A07C-D32031676684}"/>
              </a:ext>
            </a:extLst>
          </p:cNvPr>
          <p:cNvSpPr/>
          <p:nvPr/>
        </p:nvSpPr>
        <p:spPr>
          <a:xfrm>
            <a:off x="10664652" y="507086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144" name="Rectangle 143">
            <a:extLst>
              <a:ext uri="{FF2B5EF4-FFF2-40B4-BE49-F238E27FC236}">
                <a16:creationId xmlns:a16="http://schemas.microsoft.com/office/drawing/2014/main" id="{D9AEFC00-DD16-44CB-810A-689CF89D2CBA}"/>
              </a:ext>
            </a:extLst>
          </p:cNvPr>
          <p:cNvSpPr/>
          <p:nvPr/>
        </p:nvSpPr>
        <p:spPr>
          <a:xfrm>
            <a:off x="10646580" y="543728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cxnSp>
        <p:nvCxnSpPr>
          <p:cNvPr id="150" name="Straight Arrow Connector 149">
            <a:extLst>
              <a:ext uri="{FF2B5EF4-FFF2-40B4-BE49-F238E27FC236}">
                <a16:creationId xmlns:a16="http://schemas.microsoft.com/office/drawing/2014/main" id="{1FAD0767-08F7-4619-96F5-AEFCCF0988BA}"/>
              </a:ext>
            </a:extLst>
          </p:cNvPr>
          <p:cNvCxnSpPr>
            <a:cxnSpLocks/>
            <a:stCxn id="110" idx="3"/>
            <a:endCxn id="144" idx="1"/>
          </p:cNvCxnSpPr>
          <p:nvPr/>
        </p:nvCxnSpPr>
        <p:spPr>
          <a:xfrm>
            <a:off x="8460288" y="5363735"/>
            <a:ext cx="2186292" cy="200858"/>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53" name="Straight Arrow Connector 152">
            <a:extLst>
              <a:ext uri="{FF2B5EF4-FFF2-40B4-BE49-F238E27FC236}">
                <a16:creationId xmlns:a16="http://schemas.microsoft.com/office/drawing/2014/main" id="{810DD2B1-AC05-4C3C-94F2-1CEB7949146F}"/>
              </a:ext>
            </a:extLst>
          </p:cNvPr>
          <p:cNvCxnSpPr>
            <a:cxnSpLocks/>
            <a:stCxn id="133" idx="3"/>
          </p:cNvCxnSpPr>
          <p:nvPr/>
        </p:nvCxnSpPr>
        <p:spPr>
          <a:xfrm>
            <a:off x="11617434" y="5198175"/>
            <a:ext cx="543249"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56" name="Straight Arrow Connector 155">
            <a:extLst>
              <a:ext uri="{FF2B5EF4-FFF2-40B4-BE49-F238E27FC236}">
                <a16:creationId xmlns:a16="http://schemas.microsoft.com/office/drawing/2014/main" id="{C310CB75-1EA4-428A-8AED-E7B290126272}"/>
              </a:ext>
            </a:extLst>
          </p:cNvPr>
          <p:cNvCxnSpPr>
            <a:cxnSpLocks/>
            <a:stCxn id="144" idx="3"/>
          </p:cNvCxnSpPr>
          <p:nvPr/>
        </p:nvCxnSpPr>
        <p:spPr>
          <a:xfrm>
            <a:off x="11599362" y="5564592"/>
            <a:ext cx="577214" cy="0"/>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
        <p:nvSpPr>
          <p:cNvPr id="125" name="Rectangle 124">
            <a:extLst>
              <a:ext uri="{FF2B5EF4-FFF2-40B4-BE49-F238E27FC236}">
                <a16:creationId xmlns:a16="http://schemas.microsoft.com/office/drawing/2014/main" id="{103C826C-28D0-4687-9030-226058BFCD03}"/>
              </a:ext>
            </a:extLst>
          </p:cNvPr>
          <p:cNvSpPr/>
          <p:nvPr/>
        </p:nvSpPr>
        <p:spPr>
          <a:xfrm>
            <a:off x="10674607" y="3479537"/>
            <a:ext cx="952427" cy="27432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 en verschillende</a:t>
            </a:r>
          </a:p>
        </p:txBody>
      </p:sp>
      <p:cxnSp>
        <p:nvCxnSpPr>
          <p:cNvPr id="126" name="Straight Arrow Connector 125">
            <a:extLst>
              <a:ext uri="{FF2B5EF4-FFF2-40B4-BE49-F238E27FC236}">
                <a16:creationId xmlns:a16="http://schemas.microsoft.com/office/drawing/2014/main" id="{6FDDEAB3-17CF-46FC-9AF5-4203B6CC8159}"/>
              </a:ext>
            </a:extLst>
          </p:cNvPr>
          <p:cNvCxnSpPr>
            <a:cxnSpLocks/>
            <a:stCxn id="25" idx="3"/>
            <a:endCxn id="125" idx="1"/>
          </p:cNvCxnSpPr>
          <p:nvPr/>
        </p:nvCxnSpPr>
        <p:spPr>
          <a:xfrm flipV="1">
            <a:off x="6965612" y="3616700"/>
            <a:ext cx="3708994" cy="469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30" name="Straight Arrow Connector 129">
            <a:extLst>
              <a:ext uri="{FF2B5EF4-FFF2-40B4-BE49-F238E27FC236}">
                <a16:creationId xmlns:a16="http://schemas.microsoft.com/office/drawing/2014/main" id="{ABF727C3-614D-4F30-B279-42182219A65E}"/>
              </a:ext>
            </a:extLst>
          </p:cNvPr>
          <p:cNvCxnSpPr>
            <a:cxnSpLocks/>
            <a:stCxn id="125" idx="3"/>
          </p:cNvCxnSpPr>
          <p:nvPr/>
        </p:nvCxnSpPr>
        <p:spPr>
          <a:xfrm>
            <a:off x="11627034" y="3616700"/>
            <a:ext cx="566735"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23" name="Rechthoek 122">
            <a:extLst>
              <a:ext uri="{FF2B5EF4-FFF2-40B4-BE49-F238E27FC236}">
                <a16:creationId xmlns:a16="http://schemas.microsoft.com/office/drawing/2014/main" id="{6843F54F-30B2-40AE-9E9A-0824B077C728}"/>
              </a:ext>
            </a:extLst>
          </p:cNvPr>
          <p:cNvSpPr/>
          <p:nvPr/>
        </p:nvSpPr>
        <p:spPr>
          <a:xfrm>
            <a:off x="12200028" y="6063285"/>
            <a:ext cx="2011720" cy="327224"/>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4" name="Tijdelijke aanduiding voor dianummer 3">
            <a:extLst>
              <a:ext uri="{FF2B5EF4-FFF2-40B4-BE49-F238E27FC236}">
                <a16:creationId xmlns:a16="http://schemas.microsoft.com/office/drawing/2014/main" id="{427DE994-F074-4C0D-8953-B2E6B5E2818D}"/>
              </a:ext>
            </a:extLst>
          </p:cNvPr>
          <p:cNvSpPr txBox="1">
            <a:spLocks/>
          </p:cNvSpPr>
          <p:nvPr/>
        </p:nvSpPr>
        <p:spPr>
          <a:xfrm>
            <a:off x="16263830" y="8959510"/>
            <a:ext cx="921880" cy="519289"/>
          </a:xfrm>
          <a:prstGeom prst="rect">
            <a:avLst/>
          </a:prstGeom>
        </p:spPr>
        <p:txBody>
          <a:bodyPr vert="horz" lIns="91440" tIns="45720" rIns="91440" bIns="45720" rtlCol="0" anchor="ctr"/>
          <a:lstStyle>
            <a:defPPr>
              <a:defRPr lang="en-US"/>
            </a:defPPr>
            <a:lvl1pPr marL="0" algn="r" defTabSz="1300368" rtl="0" eaLnBrk="1" latinLnBrk="0" hangingPunct="1">
              <a:defRPr sz="1707" kern="1200">
                <a:solidFill>
                  <a:schemeClr val="tx1">
                    <a:tint val="75000"/>
                  </a:schemeClr>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a:lstStyle>
          <a:p>
            <a:fld id="{7AE184E0-0BD4-4705-A12B-9B71DDE63301}" type="slidenum">
              <a:rPr lang="en-GB" smtClean="0"/>
              <a:pPr/>
              <a:t>67</a:t>
            </a:fld>
            <a:endParaRPr lang="en-GB" dirty="0"/>
          </a:p>
        </p:txBody>
      </p:sp>
    </p:spTree>
    <p:extLst>
      <p:ext uri="{BB962C8B-B14F-4D97-AF65-F5344CB8AC3E}">
        <p14:creationId xmlns:p14="http://schemas.microsoft.com/office/powerpoint/2010/main" val="29027973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Mann-Whitney 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p:txBody>
          <a:bodyPr/>
          <a:lstStyle/>
          <a:p>
            <a:r>
              <a:rPr lang="nl-BE" b="1" dirty="0"/>
              <a:t>Stap 2. </a:t>
            </a:r>
            <a:r>
              <a:rPr lang="nl-BE" dirty="0"/>
              <a:t>Datacontrole</a:t>
            </a:r>
          </a:p>
          <a:p>
            <a:pPr lvl="1"/>
            <a:r>
              <a:rPr lang="nl-BE" b="1" dirty="0"/>
              <a:t>Inconsistentiecheck</a:t>
            </a:r>
            <a:r>
              <a:rPr lang="nl-BE" dirty="0"/>
              <a:t>:</a:t>
            </a:r>
          </a:p>
          <a:p>
            <a:pPr lvl="2"/>
            <a:r>
              <a:rPr lang="nl-BE" dirty="0"/>
              <a:t>Geslacht werd voorheen al gecontroleerd</a:t>
            </a:r>
          </a:p>
          <a:p>
            <a:pPr lvl="2"/>
            <a:endParaRPr lang="nl-BE" dirty="0"/>
          </a:p>
          <a:p>
            <a:pPr lvl="2"/>
            <a:endParaRPr lang="nl-BE" dirty="0"/>
          </a:p>
          <a:p>
            <a:pPr lvl="2"/>
            <a:endParaRPr lang="nl-BE" dirty="0"/>
          </a:p>
          <a:p>
            <a:pPr lvl="2"/>
            <a:endParaRPr lang="nl-BE" dirty="0">
              <a:solidFill>
                <a:srgbClr val="C00000"/>
              </a:solidFill>
            </a:endParaRPr>
          </a:p>
          <a:p>
            <a:pPr lvl="2"/>
            <a:r>
              <a:rPr lang="nl-BE" b="1" dirty="0">
                <a:solidFill>
                  <a:srgbClr val="C00000"/>
                </a:solidFill>
              </a:rPr>
              <a:t>582 </a:t>
            </a:r>
            <a:r>
              <a:rPr lang="nl-BE" b="1" i="1" dirty="0">
                <a:solidFill>
                  <a:srgbClr val="C00000"/>
                </a:solidFill>
              </a:rPr>
              <a:t>missing!</a:t>
            </a:r>
          </a:p>
          <a:p>
            <a:pPr lvl="3"/>
            <a:r>
              <a:rPr lang="nl-BE" dirty="0"/>
              <a:t>Logische verklaring: 582</a:t>
            </a:r>
            <a:br>
              <a:rPr lang="nl-BE" dirty="0"/>
            </a:br>
            <a:r>
              <a:rPr lang="nl-BE" dirty="0"/>
              <a:t>respondenten antwoordden</a:t>
            </a:r>
            <a:br>
              <a:rPr lang="nl-BE" dirty="0"/>
            </a:br>
            <a:r>
              <a:rPr lang="nl-BE" dirty="0"/>
              <a:t>niet, want die zaten niet in</a:t>
            </a:r>
            <a:br>
              <a:rPr lang="nl-BE" dirty="0"/>
            </a:br>
            <a:r>
              <a:rPr lang="nl-BE" dirty="0"/>
              <a:t>een relatie op dat moment</a:t>
            </a:r>
          </a:p>
          <a:p>
            <a:endParaRPr lang="nl-BE" dirty="0"/>
          </a:p>
        </p:txBody>
      </p:sp>
      <p:pic>
        <p:nvPicPr>
          <p:cNvPr id="3" name="Tijdelijke aanduiding voor inhoud 2">
            <a:extLst>
              <a:ext uri="{FF2B5EF4-FFF2-40B4-BE49-F238E27FC236}">
                <a16:creationId xmlns:a16="http://schemas.microsoft.com/office/drawing/2014/main" id="{C9748176-C039-430B-9DF6-A9CF37D87199}"/>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7885057" y="4751027"/>
            <a:ext cx="8839713" cy="4459474"/>
          </a:xfrm>
        </p:spPr>
      </p:pic>
      <p:pic>
        <p:nvPicPr>
          <p:cNvPr id="8" name="Afbeelding 7">
            <a:extLst>
              <a:ext uri="{FF2B5EF4-FFF2-40B4-BE49-F238E27FC236}">
                <a16:creationId xmlns:a16="http://schemas.microsoft.com/office/drawing/2014/main" id="{E6A1933E-8456-4C25-BDBB-ECCCCAB36F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5476" y="3605254"/>
            <a:ext cx="6500059" cy="1145773"/>
          </a:xfrm>
          <a:prstGeom prst="rect">
            <a:avLst/>
          </a:prstGeom>
        </p:spPr>
      </p:pic>
      <p:sp>
        <p:nvSpPr>
          <p:cNvPr id="11" name="Tijdelijke aanduiding voor dianummer 3">
            <a:extLst>
              <a:ext uri="{FF2B5EF4-FFF2-40B4-BE49-F238E27FC236}">
                <a16:creationId xmlns:a16="http://schemas.microsoft.com/office/drawing/2014/main" id="{E92B4307-79E9-4424-B212-09EC974E3AE2}"/>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68</a:t>
            </a:fld>
            <a:endParaRPr lang="en-GB" noProof="0" dirty="0"/>
          </a:p>
        </p:txBody>
      </p:sp>
      <p:sp>
        <p:nvSpPr>
          <p:cNvPr id="10" name="Ovaal 9">
            <a:extLst>
              <a:ext uri="{FF2B5EF4-FFF2-40B4-BE49-F238E27FC236}">
                <a16:creationId xmlns:a16="http://schemas.microsoft.com/office/drawing/2014/main" id="{230CDAB1-2D39-405B-936F-882AAA24EBCB}"/>
              </a:ext>
            </a:extLst>
          </p:cNvPr>
          <p:cNvSpPr/>
          <p:nvPr/>
        </p:nvSpPr>
        <p:spPr>
          <a:xfrm>
            <a:off x="11102819" y="7899697"/>
            <a:ext cx="1050599" cy="454319"/>
          </a:xfrm>
          <a:prstGeom prst="ellipse">
            <a:avLst/>
          </a:prstGeom>
          <a:noFill/>
          <a:ln w="31750">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785809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Mann-Whitney 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289090"/>
          </a:xfrm>
        </p:spPr>
        <p:txBody>
          <a:bodyPr>
            <a:normAutofit/>
          </a:bodyPr>
          <a:lstStyle/>
          <a:p>
            <a:r>
              <a:rPr lang="nl-BE" b="1" dirty="0"/>
              <a:t>Stap 2. </a:t>
            </a:r>
            <a:r>
              <a:rPr lang="nl-BE" dirty="0"/>
              <a:t>Datacontrole</a:t>
            </a:r>
          </a:p>
          <a:p>
            <a:pPr lvl="1"/>
            <a:r>
              <a:rPr lang="nl-BE" b="1" dirty="0"/>
              <a:t>Assumptiecheck</a:t>
            </a:r>
            <a:r>
              <a:rPr lang="nl-BE" dirty="0"/>
              <a:t>:</a:t>
            </a:r>
          </a:p>
          <a:p>
            <a:pPr marL="1821150" lvl="2" indent="-514350">
              <a:buFont typeface="+mj-lt"/>
              <a:buAutoNum type="arabicPeriod"/>
            </a:pPr>
            <a:r>
              <a:rPr lang="nl-BE" dirty="0"/>
              <a:t>Afhankelijke variabele = ordinaal of metrisch</a:t>
            </a:r>
          </a:p>
          <a:p>
            <a:pPr marL="2393550" lvl="3" indent="-514350"/>
            <a:r>
              <a:rPr lang="nl-BE" dirty="0"/>
              <a:t>Oké: verbale agressie is ordinaal</a:t>
            </a:r>
          </a:p>
          <a:p>
            <a:pPr marL="1821150" lvl="2" indent="-514350">
              <a:buFont typeface="+mj-lt"/>
              <a:buAutoNum type="arabicPeriod"/>
            </a:pPr>
            <a:r>
              <a:rPr lang="nl-BE" dirty="0"/>
              <a:t>Onafhankelijke variabele = categorisch, max twee groepen</a:t>
            </a:r>
          </a:p>
          <a:p>
            <a:pPr marL="2393550" lvl="3" indent="-514350"/>
            <a:r>
              <a:rPr lang="nl-BE" dirty="0"/>
              <a:t>Oké: mannen vs. vrouwen</a:t>
            </a:r>
          </a:p>
          <a:p>
            <a:pPr marL="1821150" lvl="2" indent="-514350">
              <a:buFont typeface="+mj-lt"/>
              <a:buAutoNum type="arabicPeriod"/>
            </a:pPr>
            <a:r>
              <a:rPr lang="nl-BE" dirty="0"/>
              <a:t>Onafhankelijke groepen onderzoekseenheden</a:t>
            </a:r>
          </a:p>
          <a:p>
            <a:pPr marL="2393550" lvl="3" indent="-514350"/>
            <a:r>
              <a:rPr lang="nl-BE" dirty="0"/>
              <a:t>Oké: mannen vs. vrouwen, </a:t>
            </a:r>
            <a:r>
              <a:rPr lang="nl-BE" dirty="0" err="1"/>
              <a:t>ongerelateerd</a:t>
            </a:r>
            <a:endParaRPr lang="nl-BE" dirty="0"/>
          </a:p>
          <a:p>
            <a:pPr marL="1234350" lvl="1" indent="-514350"/>
            <a:endParaRPr lang="nl-BE" dirty="0"/>
          </a:p>
          <a:p>
            <a:pPr marL="1234350" lvl="1" indent="-514350"/>
            <a:r>
              <a:rPr lang="nl-BE" b="1" dirty="0">
                <a:solidFill>
                  <a:srgbClr val="C00000"/>
                </a:solidFill>
              </a:rPr>
              <a:t>Minder streng</a:t>
            </a:r>
            <a:r>
              <a:rPr lang="nl-BE" dirty="0">
                <a:solidFill>
                  <a:srgbClr val="C00000"/>
                </a:solidFill>
              </a:rPr>
              <a:t>: geen assumptie van normaliteit of homogeniteit varianties!</a:t>
            </a:r>
          </a:p>
        </p:txBody>
      </p:sp>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sp>
        <p:nvSpPr>
          <p:cNvPr id="11" name="Tijdelijke aanduiding voor dianummer 3">
            <a:extLst>
              <a:ext uri="{FF2B5EF4-FFF2-40B4-BE49-F238E27FC236}">
                <a16:creationId xmlns:a16="http://schemas.microsoft.com/office/drawing/2014/main" id="{6876C9D2-FF11-4B5B-B013-13D1514EBBA7}"/>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69</a:t>
            </a:fld>
            <a:endParaRPr lang="en-GB" noProof="0" dirty="0"/>
          </a:p>
        </p:txBody>
      </p:sp>
    </p:spTree>
    <p:extLst>
      <p:ext uri="{BB962C8B-B14F-4D97-AF65-F5344CB8AC3E}">
        <p14:creationId xmlns:p14="http://schemas.microsoft.com/office/powerpoint/2010/main" val="587871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5BE0A8-97B7-FD8A-927A-686CBC79BCE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65F1370-1B9F-346E-5FEF-F1C629249CA2}"/>
              </a:ext>
            </a:extLst>
          </p:cNvPr>
          <p:cNvSpPr>
            <a:spLocks noGrp="1"/>
          </p:cNvSpPr>
          <p:nvPr>
            <p:ph type="title"/>
          </p:nvPr>
        </p:nvSpPr>
        <p:spPr/>
        <p:txBody>
          <a:bodyPr/>
          <a:lstStyle/>
          <a:p>
            <a:r>
              <a:rPr lang="nl-NL" dirty="0"/>
              <a:t>Voorbeeldexamen vraag 1_theorie</a:t>
            </a:r>
          </a:p>
        </p:txBody>
      </p:sp>
      <p:sp>
        <p:nvSpPr>
          <p:cNvPr id="3" name="Tijdelijke aanduiding voor inhoud 2">
            <a:extLst>
              <a:ext uri="{FF2B5EF4-FFF2-40B4-BE49-F238E27FC236}">
                <a16:creationId xmlns:a16="http://schemas.microsoft.com/office/drawing/2014/main" id="{48E71F1F-B4F5-04D8-160F-F17C43B79EF8}"/>
              </a:ext>
            </a:extLst>
          </p:cNvPr>
          <p:cNvSpPr>
            <a:spLocks noGrp="1"/>
          </p:cNvSpPr>
          <p:nvPr>
            <p:ph idx="1"/>
          </p:nvPr>
        </p:nvSpPr>
        <p:spPr/>
        <p:txBody>
          <a:bodyPr>
            <a:normAutofit/>
          </a:bodyPr>
          <a:lstStyle/>
          <a:p>
            <a:pPr marL="86400" indent="0">
              <a:buNone/>
            </a:pPr>
            <a:r>
              <a:rPr lang="nl-NL" b="1" dirty="0"/>
              <a:t>Is de assumptie geschonden, dan kiezen we beter voor …..</a:t>
            </a:r>
          </a:p>
          <a:p>
            <a:pPr marL="600750" indent="-514350">
              <a:buAutoNum type="alphaUcPeriod"/>
            </a:pPr>
            <a:endParaRPr lang="nl-NL" dirty="0"/>
          </a:p>
          <a:p>
            <a:pPr marL="600750" indent="-514350">
              <a:buAutoNum type="alphaUcPeriod"/>
            </a:pPr>
            <a:endParaRPr lang="nl-NL" dirty="0"/>
          </a:p>
          <a:p>
            <a:pPr marL="600750" indent="-514350">
              <a:buAutoNum type="alphaUcPeriod"/>
            </a:pPr>
            <a:r>
              <a:rPr lang="nl-NL" dirty="0" err="1"/>
              <a:t>McNemar</a:t>
            </a:r>
            <a:r>
              <a:rPr lang="nl-NL" dirty="0"/>
              <a:t>-toets.</a:t>
            </a:r>
          </a:p>
          <a:p>
            <a:pPr marL="600750" indent="-514350">
              <a:buAutoNum type="alphaUcPeriod"/>
            </a:pPr>
            <a:endParaRPr lang="nl-NL" dirty="0"/>
          </a:p>
          <a:p>
            <a:pPr marL="600750" indent="-514350">
              <a:buAutoNum type="alphaUcPeriod"/>
            </a:pPr>
            <a:r>
              <a:rPr lang="nl-NL" b="1" dirty="0">
                <a:highlight>
                  <a:srgbClr val="FFFF00"/>
                </a:highlight>
              </a:rPr>
              <a:t>Fisher-Exact-Toets</a:t>
            </a:r>
          </a:p>
          <a:p>
            <a:pPr marL="600750" indent="-514350">
              <a:buAutoNum type="alphaUcPeriod"/>
            </a:pPr>
            <a:endParaRPr lang="nl-NL" dirty="0"/>
          </a:p>
          <a:p>
            <a:pPr marL="600750" indent="-514350">
              <a:buAutoNum type="alphaUcPeriod"/>
            </a:pPr>
            <a:r>
              <a:rPr lang="nl-NL" dirty="0" err="1"/>
              <a:t>Partitioneren</a:t>
            </a:r>
            <a:r>
              <a:rPr lang="nl-NL" dirty="0"/>
              <a:t> van de kruistabel</a:t>
            </a:r>
          </a:p>
        </p:txBody>
      </p:sp>
      <p:sp>
        <p:nvSpPr>
          <p:cNvPr id="4" name="Tijdelijke aanduiding voor dianummer 3">
            <a:extLst>
              <a:ext uri="{FF2B5EF4-FFF2-40B4-BE49-F238E27FC236}">
                <a16:creationId xmlns:a16="http://schemas.microsoft.com/office/drawing/2014/main" id="{7E027AD6-B0DD-BF66-5E8A-46B72748EB2A}"/>
              </a:ext>
            </a:extLst>
          </p:cNvPr>
          <p:cNvSpPr>
            <a:spLocks noGrp="1"/>
          </p:cNvSpPr>
          <p:nvPr>
            <p:ph type="sldNum" sz="quarter" idx="12"/>
          </p:nvPr>
        </p:nvSpPr>
        <p:spPr/>
        <p:txBody>
          <a:bodyPr/>
          <a:lstStyle/>
          <a:p>
            <a:fld id="{7AE184E0-0BD4-4705-A12B-9B71DDE63301}" type="slidenum">
              <a:rPr lang="en-GB" noProof="0" smtClean="0"/>
              <a:t>7</a:t>
            </a:fld>
            <a:endParaRPr lang="en-GB" noProof="0" dirty="0"/>
          </a:p>
        </p:txBody>
      </p:sp>
      <p:sp>
        <p:nvSpPr>
          <p:cNvPr id="5" name="Tijdelijke aanduiding voor inhoud 4">
            <a:extLst>
              <a:ext uri="{FF2B5EF4-FFF2-40B4-BE49-F238E27FC236}">
                <a16:creationId xmlns:a16="http://schemas.microsoft.com/office/drawing/2014/main" id="{56751167-DB94-AABD-C7B9-48AD129CE440}"/>
              </a:ext>
            </a:extLst>
          </p:cNvPr>
          <p:cNvSpPr>
            <a:spLocks noGrp="1"/>
          </p:cNvSpPr>
          <p:nvPr>
            <p:ph idx="13"/>
          </p:nvPr>
        </p:nvSpPr>
        <p:spPr/>
        <p:txBody>
          <a:bodyPr/>
          <a:lstStyle/>
          <a:p>
            <a:endParaRPr lang="nl-NL"/>
          </a:p>
        </p:txBody>
      </p:sp>
    </p:spTree>
    <p:extLst>
      <p:ext uri="{BB962C8B-B14F-4D97-AF65-F5344CB8AC3E}">
        <p14:creationId xmlns:p14="http://schemas.microsoft.com/office/powerpoint/2010/main" val="30536056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Mann-Whitney toets</a:t>
            </a:r>
          </a:p>
        </p:txBody>
      </p:sp>
      <mc:AlternateContent xmlns:mc="http://schemas.openxmlformats.org/markup-compatibility/2006" xmlns:a14="http://schemas.microsoft.com/office/drawing/2010/main">
        <mc:Choice Requires="a14">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solidFill>
                      <a:srgbClr val="C00000"/>
                    </a:solidFill>
                  </a:rPr>
                  <a:t>Stap 3. </a:t>
                </a:r>
                <a:r>
                  <a:rPr lang="nl-BE" dirty="0">
                    <a:solidFill>
                      <a:srgbClr val="C00000"/>
                    </a:solidFill>
                  </a:rPr>
                  <a:t>Hypothesen formuleren</a:t>
                </a:r>
              </a:p>
              <a:p>
                <a:pPr lvl="1"/>
                <a:r>
                  <a:rPr lang="nl-BE" dirty="0"/>
                  <a:t>Best tweezijdig toetsen!</a:t>
                </a:r>
              </a:p>
              <a:p>
                <a:endParaRPr lang="nl-BE" dirty="0"/>
              </a:p>
              <a:p>
                <a:pPr marL="720000" lvl="1" indent="0">
                  <a:buNone/>
                </a:pPr>
                <a:r>
                  <a:rPr lang="nl-BE" b="1" dirty="0"/>
                  <a:t>	H</a:t>
                </a:r>
                <a:r>
                  <a:rPr lang="nl-BE" b="1" baseline="-25000" dirty="0"/>
                  <a:t>0</a:t>
                </a:r>
                <a:r>
                  <a:rPr lang="nl-BE" b="1" dirty="0"/>
                  <a:t>:	</a:t>
                </a:r>
                <a:r>
                  <a:rPr lang="nl-BE" i="1" dirty="0"/>
                  <a:t>Er is geen verband tussen geslacht en verbale agressie: mannen en vrouwen 					geven even vaak aan dat er geroepen of geschreeuwd wordt in hun relatie.</a:t>
                </a:r>
                <a:br>
                  <a:rPr lang="nl-BE" i="1" dirty="0"/>
                </a:br>
                <a:endParaRPr lang="nl-BE" b="1" dirty="0"/>
              </a:p>
              <a:p>
                <a:pPr marL="720000" lvl="1" indent="0">
                  <a:buNone/>
                </a:pPr>
                <a:r>
                  <a:rPr lang="nl-BE" b="1" dirty="0"/>
                  <a:t>	H</a:t>
                </a:r>
                <a:r>
                  <a:rPr lang="nl-BE" b="1" baseline="-25000" dirty="0"/>
                  <a:t>A</a:t>
                </a:r>
                <a:r>
                  <a:rPr lang="nl-BE" b="1" dirty="0"/>
                  <a:t>:	</a:t>
                </a:r>
                <a:r>
                  <a:rPr lang="nl-BE" i="1" dirty="0"/>
                  <a:t>Er is een verband tussen geslacht en verbale agressie: een van beide groepen 					geeft vaker aan er geroepen of geschreeuwd wordt in hun relatie.</a:t>
                </a:r>
                <a:br>
                  <a:rPr lang="nl-BE" i="1" dirty="0"/>
                </a:br>
                <a:endParaRPr lang="nl-BE" i="1" dirty="0"/>
              </a:p>
              <a:p>
                <a:r>
                  <a:rPr lang="nl-BE" b="1" dirty="0">
                    <a:solidFill>
                      <a:srgbClr val="C00000"/>
                    </a:solidFill>
                  </a:rPr>
                  <a:t>Stap 4. </a:t>
                </a:r>
                <a:r>
                  <a:rPr lang="nl-BE" dirty="0">
                    <a:solidFill>
                      <a:srgbClr val="C00000"/>
                    </a:solidFill>
                  </a:rPr>
                  <a:t>Significantieniveau bepalen</a:t>
                </a:r>
              </a:p>
              <a:p>
                <a:pPr lvl="1"/>
                <a:r>
                  <a:rPr lang="nl-BE" dirty="0"/>
                  <a:t>Minimaal </a:t>
                </a:r>
                <a14:m>
                  <m:oMath xmlns:m="http://schemas.openxmlformats.org/officeDocument/2006/math">
                    <m:r>
                      <a:rPr lang="nl-BE" i="1" smtClean="0">
                        <a:latin typeface="Cambria Math" panose="02040503050406030204" pitchFamily="18" charset="0"/>
                        <a:ea typeface="Cambria Math" panose="02040503050406030204" pitchFamily="18" charset="0"/>
                      </a:rPr>
                      <m:t>𝛼</m:t>
                    </m:r>
                  </m:oMath>
                </a14:m>
                <a:r>
                  <a:rPr lang="nl-BE" dirty="0"/>
                  <a:t> = .05</a:t>
                </a:r>
              </a:p>
              <a:p>
                <a:pPr lvl="1"/>
                <a:r>
                  <a:rPr lang="nl-BE" dirty="0"/>
                  <a:t>Wanneer n &gt; 400: </a:t>
                </a:r>
                <a:r>
                  <a:rPr lang="nl-BE" b="1" dirty="0"/>
                  <a:t>beter </a:t>
                </a:r>
                <a14:m>
                  <m:oMath xmlns:m="http://schemas.openxmlformats.org/officeDocument/2006/math">
                    <m:r>
                      <a:rPr lang="nl-BE" b="1" i="1">
                        <a:latin typeface="Cambria Math" panose="02040503050406030204" pitchFamily="18" charset="0"/>
                        <a:ea typeface="Cambria Math" panose="02040503050406030204" pitchFamily="18" charset="0"/>
                      </a:rPr>
                      <m:t>𝜶</m:t>
                    </m:r>
                  </m:oMath>
                </a14:m>
                <a:r>
                  <a:rPr lang="nl-BE" b="1" dirty="0"/>
                  <a:t> = .01</a:t>
                </a:r>
              </a:p>
              <a:p>
                <a:pPr lvl="2"/>
                <a:r>
                  <a:rPr lang="nl-BE" dirty="0"/>
                  <a:t>n = 1438</a:t>
                </a:r>
              </a:p>
              <a:p>
                <a:endParaRPr lang="nl-BE" dirty="0"/>
              </a:p>
            </p:txBody>
          </p:sp>
        </mc:Choice>
        <mc:Fallback xmlns="">
          <p:sp>
            <p:nvSpPr>
              <p:cNvPr id="6" name="Tijdelijke aanduiding voor inhoud 5">
                <a:extLst>
                  <a:ext uri="{FF2B5EF4-FFF2-40B4-BE49-F238E27FC236}">
                    <a16:creationId xmlns:a16="http://schemas.microsoft.com/office/drawing/2014/main" id="{D218D92A-74AD-49F8-A8A9-AD801B689B50}"/>
                  </a:ext>
                </a:extLst>
              </p:cNvPr>
              <p:cNvSpPr>
                <a:spLocks noGrp="1" noRot="1" noChangeAspect="1" noMove="1" noResize="1" noEditPoints="1" noAdjustHandles="1" noChangeArrowheads="1" noChangeShapeType="1" noTextEdit="1"/>
              </p:cNvSpPr>
              <p:nvPr>
                <p:ph idx="1"/>
              </p:nvPr>
            </p:nvSpPr>
            <p:spPr>
              <a:xfrm>
                <a:off x="327069" y="1816273"/>
                <a:ext cx="16858641" cy="7164888"/>
              </a:xfrm>
              <a:blipFill>
                <a:blip r:embed="rId2"/>
                <a:stretch>
                  <a:fillRect l="-145" t="-511" b="-85"/>
                </a:stretch>
              </a:blipFill>
            </p:spPr>
            <p:txBody>
              <a:bodyPr/>
              <a:lstStyle/>
              <a:p>
                <a:r>
                  <a:rPr lang="nl-NL">
                    <a:noFill/>
                  </a:rPr>
                  <a:t> </a:t>
                </a:r>
              </a:p>
            </p:txBody>
          </p:sp>
        </mc:Fallback>
      </mc:AlternateContent>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sp>
        <p:nvSpPr>
          <p:cNvPr id="8" name="Tijdelijke aanduiding voor dianummer 3">
            <a:extLst>
              <a:ext uri="{FF2B5EF4-FFF2-40B4-BE49-F238E27FC236}">
                <a16:creationId xmlns:a16="http://schemas.microsoft.com/office/drawing/2014/main" id="{B279C2AF-5DFA-4259-A33E-340B3E2D6AEA}"/>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70</a:t>
            </a:fld>
            <a:endParaRPr lang="en-GB" noProof="0" dirty="0"/>
          </a:p>
        </p:txBody>
      </p:sp>
    </p:spTree>
    <p:extLst>
      <p:ext uri="{BB962C8B-B14F-4D97-AF65-F5344CB8AC3E}">
        <p14:creationId xmlns:p14="http://schemas.microsoft.com/office/powerpoint/2010/main" val="32291277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Mann-Whitney 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solidFill>
                  <a:srgbClr val="C00000"/>
                </a:solidFill>
              </a:rPr>
              <a:t>Stap 5. </a:t>
            </a:r>
            <a:r>
              <a:rPr lang="nl-BE" dirty="0">
                <a:solidFill>
                  <a:srgbClr val="C00000"/>
                </a:solidFill>
              </a:rPr>
              <a:t>Toetsingsgrootheid en p-waarde berekenen</a:t>
            </a:r>
          </a:p>
          <a:p>
            <a:pPr lvl="1"/>
            <a:r>
              <a:rPr lang="nl-BE" dirty="0"/>
              <a:t>Ook maat van effectgrootte!</a:t>
            </a:r>
          </a:p>
          <a:p>
            <a:pPr lvl="1"/>
            <a:r>
              <a:rPr lang="nl-BE" b="1" dirty="0">
                <a:solidFill>
                  <a:srgbClr val="C00000"/>
                </a:solidFill>
              </a:rPr>
              <a:t>r </a:t>
            </a:r>
            <a:r>
              <a:rPr lang="nl-BE" dirty="0">
                <a:solidFill>
                  <a:srgbClr val="C00000"/>
                </a:solidFill>
              </a:rPr>
              <a:t>bij Mann-Whitney toets</a:t>
            </a:r>
          </a:p>
          <a:p>
            <a:pPr lvl="2"/>
            <a:r>
              <a:rPr lang="nl-BE" dirty="0"/>
              <a:t>Wordt </a:t>
            </a:r>
            <a:r>
              <a:rPr lang="nl-BE" u="sng" dirty="0">
                <a:solidFill>
                  <a:srgbClr val="C00000"/>
                </a:solidFill>
              </a:rPr>
              <a:t>niet</a:t>
            </a:r>
            <a:r>
              <a:rPr lang="nl-BE" dirty="0"/>
              <a:t> berekend door SPSS, zelf berekenen</a:t>
            </a:r>
          </a:p>
          <a:p>
            <a:pPr lvl="2"/>
            <a:r>
              <a:rPr lang="nl-BE" dirty="0"/>
              <a:t>Met </a:t>
            </a:r>
            <a:r>
              <a:rPr lang="nl-BE" dirty="0" err="1"/>
              <a:t>z</a:t>
            </a:r>
            <a:r>
              <a:rPr lang="nl-BE" dirty="0"/>
              <a:t> = </a:t>
            </a:r>
            <a:r>
              <a:rPr lang="nl-BE" dirty="0" err="1"/>
              <a:t>z</a:t>
            </a:r>
            <a:r>
              <a:rPr lang="nl-BE" dirty="0"/>
              <a:t>-score van U-waarde en </a:t>
            </a:r>
            <a:r>
              <a:rPr lang="nl-BE" i="1" dirty="0"/>
              <a:t>n</a:t>
            </a:r>
            <a:r>
              <a:rPr lang="nl-BE" dirty="0"/>
              <a:t> = totale steekproefgrootte</a:t>
            </a:r>
          </a:p>
          <a:p>
            <a:endParaRPr lang="nl-BE" dirty="0"/>
          </a:p>
        </p:txBody>
      </p:sp>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pic>
        <p:nvPicPr>
          <p:cNvPr id="2" name="Afbeelding 1">
            <a:extLst>
              <a:ext uri="{FF2B5EF4-FFF2-40B4-BE49-F238E27FC236}">
                <a16:creationId xmlns:a16="http://schemas.microsoft.com/office/drawing/2014/main" id="{41670E1E-E986-440E-8235-3FFC0B31CB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5047" y="4657299"/>
            <a:ext cx="8202191" cy="3815936"/>
          </a:xfrm>
          <a:prstGeom prst="rect">
            <a:avLst/>
          </a:prstGeom>
        </p:spPr>
      </p:pic>
      <p:sp>
        <p:nvSpPr>
          <p:cNvPr id="8" name="Tijdelijke aanduiding voor dianummer 3">
            <a:extLst>
              <a:ext uri="{FF2B5EF4-FFF2-40B4-BE49-F238E27FC236}">
                <a16:creationId xmlns:a16="http://schemas.microsoft.com/office/drawing/2014/main" id="{C2A1AC9A-7B3C-43F5-930D-626BDBFCC4F8}"/>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71</a:t>
            </a:fld>
            <a:endParaRPr lang="en-GB" noProof="0" dirty="0"/>
          </a:p>
        </p:txBody>
      </p:sp>
      <p:pic>
        <p:nvPicPr>
          <p:cNvPr id="3" name="Afbeelding 2">
            <a:extLst>
              <a:ext uri="{FF2B5EF4-FFF2-40B4-BE49-F238E27FC236}">
                <a16:creationId xmlns:a16="http://schemas.microsoft.com/office/drawing/2014/main" id="{18479E24-FBF6-437F-80EF-FCD6C36A7D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4302" y="5398717"/>
            <a:ext cx="2621544" cy="1848108"/>
          </a:xfrm>
          <a:prstGeom prst="rect">
            <a:avLst/>
          </a:prstGeom>
        </p:spPr>
      </p:pic>
    </p:spTree>
    <p:extLst>
      <p:ext uri="{BB962C8B-B14F-4D97-AF65-F5344CB8AC3E}">
        <p14:creationId xmlns:p14="http://schemas.microsoft.com/office/powerpoint/2010/main" val="22746671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Tijdelijke aanduiding voor inhoud 17">
            <a:extLst>
              <a:ext uri="{FF2B5EF4-FFF2-40B4-BE49-F238E27FC236}">
                <a16:creationId xmlns:a16="http://schemas.microsoft.com/office/drawing/2014/main" id="{6E8046FA-FA0D-4676-BA35-D95F420A9265}"/>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7530859" y="2931994"/>
            <a:ext cx="8834076" cy="5163644"/>
          </a:xfrm>
        </p:spPr>
      </p:pic>
      <p:pic>
        <p:nvPicPr>
          <p:cNvPr id="7" name="Afbeelding 6">
            <a:extLst>
              <a:ext uri="{FF2B5EF4-FFF2-40B4-BE49-F238E27FC236}">
                <a16:creationId xmlns:a16="http://schemas.microsoft.com/office/drawing/2014/main" id="{0E324642-CD45-46BD-9353-CE3E2F43AF40}"/>
              </a:ext>
            </a:extLst>
          </p:cNvPr>
          <p:cNvPicPr>
            <a:picLocks noChangeAspect="1"/>
          </p:cNvPicPr>
          <p:nvPr/>
        </p:nvPicPr>
        <p:blipFill rotWithShape="1">
          <a:blip r:embed="rId3"/>
          <a:srcRect l="26722" t="4021"/>
          <a:stretch/>
        </p:blipFill>
        <p:spPr>
          <a:xfrm>
            <a:off x="313582" y="2931994"/>
            <a:ext cx="7195387" cy="5637474"/>
          </a:xfrm>
          <a:prstGeom prst="rect">
            <a:avLst/>
          </a:prstGeom>
        </p:spPr>
      </p:pic>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Mann-Whitney 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Mann-Whitney toets in SPSS: </a:t>
            </a:r>
            <a:br>
              <a:rPr lang="nl-BE" b="1" dirty="0"/>
            </a:br>
            <a:r>
              <a:rPr lang="nl-BE" i="1" dirty="0" err="1">
                <a:sym typeface="Wingdings" panose="05000000000000000000" pitchFamily="2" charset="2"/>
              </a:rPr>
              <a:t>Analyze</a:t>
            </a:r>
            <a:r>
              <a:rPr lang="nl-BE" i="1" dirty="0"/>
              <a:t> ›› </a:t>
            </a:r>
            <a:r>
              <a:rPr lang="nl-BE" b="1" i="1" dirty="0" err="1">
                <a:solidFill>
                  <a:srgbClr val="C00000"/>
                </a:solidFill>
              </a:rPr>
              <a:t>Nonparametric</a:t>
            </a:r>
            <a:r>
              <a:rPr lang="nl-BE" b="1" i="1" dirty="0">
                <a:solidFill>
                  <a:srgbClr val="C00000"/>
                </a:solidFill>
              </a:rPr>
              <a:t> Tests </a:t>
            </a:r>
            <a:r>
              <a:rPr lang="nl-BE" i="1" dirty="0"/>
              <a:t>›› </a:t>
            </a:r>
            <a:r>
              <a:rPr lang="nl-BE" i="1" dirty="0" err="1"/>
              <a:t>Legacy</a:t>
            </a:r>
            <a:r>
              <a:rPr lang="nl-BE" i="1" dirty="0"/>
              <a:t> </a:t>
            </a:r>
            <a:r>
              <a:rPr lang="nl-BE" i="1" dirty="0" err="1"/>
              <a:t>Dialogs</a:t>
            </a:r>
            <a:r>
              <a:rPr lang="nl-BE" i="1" dirty="0"/>
              <a:t> ›› 2 Independent Samples</a:t>
            </a:r>
          </a:p>
          <a:p>
            <a:pPr lvl="1"/>
            <a:endParaRPr lang="nl-BE" i="1" dirty="0"/>
          </a:p>
          <a:p>
            <a:pPr lvl="1"/>
            <a:endParaRPr lang="nl-BE" i="1" dirty="0"/>
          </a:p>
          <a:p>
            <a:pPr lvl="1"/>
            <a:endParaRPr lang="nl-BE" i="1" dirty="0"/>
          </a:p>
          <a:p>
            <a:pPr lvl="1"/>
            <a:endParaRPr lang="nl-BE" i="1" dirty="0"/>
          </a:p>
          <a:p>
            <a:pPr lvl="1"/>
            <a:endParaRPr lang="nl-BE" i="1" dirty="0"/>
          </a:p>
          <a:p>
            <a:pPr lvl="1"/>
            <a:endParaRPr lang="nl-BE" i="1" dirty="0"/>
          </a:p>
          <a:p>
            <a:pPr marL="720000" lvl="1" indent="0">
              <a:buNone/>
            </a:pPr>
            <a:endParaRPr lang="nl-BE" dirty="0"/>
          </a:p>
          <a:p>
            <a:endParaRPr lang="nl-BE" dirty="0"/>
          </a:p>
        </p:txBody>
      </p:sp>
      <p:grpSp>
        <p:nvGrpSpPr>
          <p:cNvPr id="9" name="Groep 8">
            <a:extLst>
              <a:ext uri="{FF2B5EF4-FFF2-40B4-BE49-F238E27FC236}">
                <a16:creationId xmlns:a16="http://schemas.microsoft.com/office/drawing/2014/main" id="{9CC1CFB6-59E5-4C44-8E41-51C238292A7F}"/>
              </a:ext>
            </a:extLst>
          </p:cNvPr>
          <p:cNvGrpSpPr/>
          <p:nvPr/>
        </p:nvGrpSpPr>
        <p:grpSpPr>
          <a:xfrm>
            <a:off x="7131907" y="7349624"/>
            <a:ext cx="1094875" cy="511615"/>
            <a:chOff x="11574378" y="2683042"/>
            <a:chExt cx="1094875" cy="511615"/>
          </a:xfrm>
        </p:grpSpPr>
        <p:sp>
          <p:nvSpPr>
            <p:cNvPr id="10" name="Ovaal 9">
              <a:extLst>
                <a:ext uri="{FF2B5EF4-FFF2-40B4-BE49-F238E27FC236}">
                  <a16:creationId xmlns:a16="http://schemas.microsoft.com/office/drawing/2014/main" id="{949FB1BE-2911-4514-A316-7801032DADD7}"/>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Tekstvak 10">
              <a:extLst>
                <a:ext uri="{FF2B5EF4-FFF2-40B4-BE49-F238E27FC236}">
                  <a16:creationId xmlns:a16="http://schemas.microsoft.com/office/drawing/2014/main" id="{B08CDE83-D5BE-4FDF-869D-8BD6F94E35AE}"/>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1</a:t>
              </a:r>
            </a:p>
          </p:txBody>
        </p:sp>
      </p:grpSp>
      <p:grpSp>
        <p:nvGrpSpPr>
          <p:cNvPr id="13" name="Groep 12">
            <a:extLst>
              <a:ext uri="{FF2B5EF4-FFF2-40B4-BE49-F238E27FC236}">
                <a16:creationId xmlns:a16="http://schemas.microsoft.com/office/drawing/2014/main" id="{74848B95-A8B6-4190-8A76-5925125ED4B9}"/>
              </a:ext>
            </a:extLst>
          </p:cNvPr>
          <p:cNvGrpSpPr/>
          <p:nvPr/>
        </p:nvGrpSpPr>
        <p:grpSpPr>
          <a:xfrm>
            <a:off x="10873124" y="4076845"/>
            <a:ext cx="1094875" cy="511615"/>
            <a:chOff x="11574378" y="2683042"/>
            <a:chExt cx="1094875" cy="511615"/>
          </a:xfrm>
        </p:grpSpPr>
        <p:sp>
          <p:nvSpPr>
            <p:cNvPr id="14" name="Ovaal 13">
              <a:extLst>
                <a:ext uri="{FF2B5EF4-FFF2-40B4-BE49-F238E27FC236}">
                  <a16:creationId xmlns:a16="http://schemas.microsoft.com/office/drawing/2014/main" id="{6565BC84-02AD-4630-86A9-2CE9B2A3F8D0}"/>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Tekstvak 14">
              <a:extLst>
                <a:ext uri="{FF2B5EF4-FFF2-40B4-BE49-F238E27FC236}">
                  <a16:creationId xmlns:a16="http://schemas.microsoft.com/office/drawing/2014/main" id="{E2D8A236-B456-41BE-A57F-097C4DF3A0B4}"/>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2</a:t>
              </a:r>
            </a:p>
          </p:txBody>
        </p:sp>
      </p:grpSp>
      <p:cxnSp>
        <p:nvCxnSpPr>
          <p:cNvPr id="16" name="Rechte verbindingslijn met pijl 18">
            <a:extLst>
              <a:ext uri="{FF2B5EF4-FFF2-40B4-BE49-F238E27FC236}">
                <a16:creationId xmlns:a16="http://schemas.microsoft.com/office/drawing/2014/main" id="{11B08AB0-D1EA-48C6-9877-20FEF54C6D59}"/>
              </a:ext>
            </a:extLst>
          </p:cNvPr>
          <p:cNvCxnSpPr>
            <a:cxnSpLocks/>
          </p:cNvCxnSpPr>
          <p:nvPr/>
        </p:nvCxnSpPr>
        <p:spPr>
          <a:xfrm flipV="1">
            <a:off x="10189228" y="3756635"/>
            <a:ext cx="1567535" cy="555627"/>
          </a:xfrm>
          <a:prstGeom prst="straightConnector1">
            <a:avLst/>
          </a:prstGeom>
          <a:ln w="57150">
            <a:solidFill>
              <a:srgbClr val="D6780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Rechte verbindingslijn met pijl 18">
            <a:extLst>
              <a:ext uri="{FF2B5EF4-FFF2-40B4-BE49-F238E27FC236}">
                <a16:creationId xmlns:a16="http://schemas.microsoft.com/office/drawing/2014/main" id="{3086E10F-F7AE-47B1-A99E-228250FF8227}"/>
              </a:ext>
            </a:extLst>
          </p:cNvPr>
          <p:cNvCxnSpPr>
            <a:cxnSpLocks/>
          </p:cNvCxnSpPr>
          <p:nvPr/>
        </p:nvCxnSpPr>
        <p:spPr>
          <a:xfrm>
            <a:off x="10189229" y="5450591"/>
            <a:ext cx="1567535" cy="401768"/>
          </a:xfrm>
          <a:prstGeom prst="straightConnector1">
            <a:avLst/>
          </a:prstGeom>
          <a:ln w="57150">
            <a:solidFill>
              <a:srgbClr val="D6780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8" name="Groep 27">
            <a:extLst>
              <a:ext uri="{FF2B5EF4-FFF2-40B4-BE49-F238E27FC236}">
                <a16:creationId xmlns:a16="http://schemas.microsoft.com/office/drawing/2014/main" id="{934B43BD-5546-4994-9FB6-47934D7E33A3}"/>
              </a:ext>
            </a:extLst>
          </p:cNvPr>
          <p:cNvGrpSpPr/>
          <p:nvPr/>
        </p:nvGrpSpPr>
        <p:grpSpPr>
          <a:xfrm>
            <a:off x="10885157" y="5086499"/>
            <a:ext cx="1094875" cy="511615"/>
            <a:chOff x="11574378" y="2683042"/>
            <a:chExt cx="1094875" cy="511615"/>
          </a:xfrm>
        </p:grpSpPr>
        <p:sp>
          <p:nvSpPr>
            <p:cNvPr id="29" name="Ovaal 28">
              <a:extLst>
                <a:ext uri="{FF2B5EF4-FFF2-40B4-BE49-F238E27FC236}">
                  <a16:creationId xmlns:a16="http://schemas.microsoft.com/office/drawing/2014/main" id="{165D605A-8A68-4F7C-8A0B-47F10F197DE3}"/>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Tekstvak 29">
              <a:extLst>
                <a:ext uri="{FF2B5EF4-FFF2-40B4-BE49-F238E27FC236}">
                  <a16:creationId xmlns:a16="http://schemas.microsoft.com/office/drawing/2014/main" id="{8C9A025B-CEC7-454F-90F3-DCA3ABCD5003}"/>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3</a:t>
              </a:r>
            </a:p>
          </p:txBody>
        </p:sp>
      </p:grpSp>
      <p:sp>
        <p:nvSpPr>
          <p:cNvPr id="31" name="Tijdelijke aanduiding voor dianummer 3">
            <a:extLst>
              <a:ext uri="{FF2B5EF4-FFF2-40B4-BE49-F238E27FC236}">
                <a16:creationId xmlns:a16="http://schemas.microsoft.com/office/drawing/2014/main" id="{A3471519-90BA-4B30-B687-61F2BBF3630C}"/>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72</a:t>
            </a:fld>
            <a:endParaRPr lang="en-GB" noProof="0" dirty="0"/>
          </a:p>
        </p:txBody>
      </p:sp>
      <p:grpSp>
        <p:nvGrpSpPr>
          <p:cNvPr id="21" name="Groep 20">
            <a:extLst>
              <a:ext uri="{FF2B5EF4-FFF2-40B4-BE49-F238E27FC236}">
                <a16:creationId xmlns:a16="http://schemas.microsoft.com/office/drawing/2014/main" id="{20A981D7-A7E5-4D73-AF05-171DE94228AE}"/>
              </a:ext>
            </a:extLst>
          </p:cNvPr>
          <p:cNvGrpSpPr/>
          <p:nvPr/>
        </p:nvGrpSpPr>
        <p:grpSpPr>
          <a:xfrm>
            <a:off x="9180102" y="6734880"/>
            <a:ext cx="1094875" cy="511615"/>
            <a:chOff x="11574378" y="2683042"/>
            <a:chExt cx="1094875" cy="511615"/>
          </a:xfrm>
        </p:grpSpPr>
        <p:sp>
          <p:nvSpPr>
            <p:cNvPr id="22" name="Ovaal 21">
              <a:extLst>
                <a:ext uri="{FF2B5EF4-FFF2-40B4-BE49-F238E27FC236}">
                  <a16:creationId xmlns:a16="http://schemas.microsoft.com/office/drawing/2014/main" id="{77EFA0FA-57BE-4070-A1B8-7C47C0878EC6}"/>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Tekstvak 22">
              <a:extLst>
                <a:ext uri="{FF2B5EF4-FFF2-40B4-BE49-F238E27FC236}">
                  <a16:creationId xmlns:a16="http://schemas.microsoft.com/office/drawing/2014/main" id="{6C98EBB8-2D38-4B0B-AFDC-5374C81B9F73}"/>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4</a:t>
              </a:r>
            </a:p>
          </p:txBody>
        </p:sp>
      </p:grpSp>
      <p:grpSp>
        <p:nvGrpSpPr>
          <p:cNvPr id="26" name="Groep 25">
            <a:extLst>
              <a:ext uri="{FF2B5EF4-FFF2-40B4-BE49-F238E27FC236}">
                <a16:creationId xmlns:a16="http://schemas.microsoft.com/office/drawing/2014/main" id="{9D5645BC-CD74-4587-95BD-3153464CB681}"/>
              </a:ext>
            </a:extLst>
          </p:cNvPr>
          <p:cNvGrpSpPr/>
          <p:nvPr/>
        </p:nvGrpSpPr>
        <p:grpSpPr>
          <a:xfrm>
            <a:off x="11439134" y="6262403"/>
            <a:ext cx="1094875" cy="511615"/>
            <a:chOff x="11574378" y="2683042"/>
            <a:chExt cx="1094875" cy="511615"/>
          </a:xfrm>
        </p:grpSpPr>
        <p:sp>
          <p:nvSpPr>
            <p:cNvPr id="32" name="Ovaal 31">
              <a:extLst>
                <a:ext uri="{FF2B5EF4-FFF2-40B4-BE49-F238E27FC236}">
                  <a16:creationId xmlns:a16="http://schemas.microsoft.com/office/drawing/2014/main" id="{642587EB-1F8F-4FDF-A3D4-AF6A3B9BA167}"/>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Tekstvak 32">
              <a:extLst>
                <a:ext uri="{FF2B5EF4-FFF2-40B4-BE49-F238E27FC236}">
                  <a16:creationId xmlns:a16="http://schemas.microsoft.com/office/drawing/2014/main" id="{DF89C584-8EA4-4ADF-BC95-D9606DF61BE7}"/>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5</a:t>
              </a:r>
            </a:p>
          </p:txBody>
        </p:sp>
      </p:grpSp>
      <p:pic>
        <p:nvPicPr>
          <p:cNvPr id="19" name="Afbeelding 18">
            <a:extLst>
              <a:ext uri="{FF2B5EF4-FFF2-40B4-BE49-F238E27FC236}">
                <a16:creationId xmlns:a16="http://schemas.microsoft.com/office/drawing/2014/main" id="{5B4C5474-7CBE-4419-AA04-03708D27C698}"/>
              </a:ext>
            </a:extLst>
          </p:cNvPr>
          <p:cNvPicPr>
            <a:picLocks noChangeAspect="1"/>
          </p:cNvPicPr>
          <p:nvPr/>
        </p:nvPicPr>
        <p:blipFill>
          <a:blip r:embed="rId4"/>
          <a:stretch>
            <a:fillRect/>
          </a:stretch>
        </p:blipFill>
        <p:spPr>
          <a:xfrm>
            <a:off x="13878004" y="6348647"/>
            <a:ext cx="3372321" cy="2114845"/>
          </a:xfrm>
          <a:prstGeom prst="rect">
            <a:avLst/>
          </a:prstGeom>
        </p:spPr>
      </p:pic>
      <p:sp>
        <p:nvSpPr>
          <p:cNvPr id="44" name="Tekstvak 43">
            <a:extLst>
              <a:ext uri="{FF2B5EF4-FFF2-40B4-BE49-F238E27FC236}">
                <a16:creationId xmlns:a16="http://schemas.microsoft.com/office/drawing/2014/main" id="{618A5CE9-AADA-40E5-B389-F3460CA2F34E}"/>
              </a:ext>
            </a:extLst>
          </p:cNvPr>
          <p:cNvSpPr txBox="1"/>
          <p:nvPr/>
        </p:nvSpPr>
        <p:spPr>
          <a:xfrm>
            <a:off x="9192135" y="8550139"/>
            <a:ext cx="4124945" cy="1071640"/>
          </a:xfrm>
          <a:prstGeom prst="rect">
            <a:avLst/>
          </a:prstGeom>
          <a:noFill/>
          <a:ln w="38100">
            <a:solidFill>
              <a:srgbClr val="DC8621"/>
            </a:solidFill>
          </a:ln>
        </p:spPr>
        <p:txBody>
          <a:bodyPr wrap="square" rtlCol="0">
            <a:spAutoFit/>
          </a:bodyPr>
          <a:lstStyle/>
          <a:p>
            <a:pPr>
              <a:lnSpc>
                <a:spcPct val="120000"/>
              </a:lnSpc>
            </a:pPr>
            <a:r>
              <a:rPr lang="nl-BE" sz="2800" b="1" dirty="0">
                <a:solidFill>
                  <a:srgbClr val="003366"/>
                </a:solidFill>
                <a:latin typeface="Verdana" panose="020B0604030504040204" pitchFamily="34" charset="0"/>
                <a:ea typeface="Verdana" panose="020B0604030504040204" pitchFamily="34" charset="0"/>
              </a:rPr>
              <a:t>CODEBOEK!</a:t>
            </a:r>
          </a:p>
          <a:p>
            <a:pPr>
              <a:lnSpc>
                <a:spcPct val="120000"/>
              </a:lnSpc>
            </a:pPr>
            <a:r>
              <a:rPr lang="nl-BE" sz="2800" dirty="0">
                <a:solidFill>
                  <a:srgbClr val="003366"/>
                </a:solidFill>
                <a:latin typeface="Verdana" panose="020B0604030504040204" pitchFamily="34" charset="0"/>
                <a:ea typeface="Verdana" panose="020B0604030504040204" pitchFamily="34" charset="0"/>
              </a:rPr>
              <a:t>Man = 0 Vrouw = 1</a:t>
            </a:r>
          </a:p>
        </p:txBody>
      </p:sp>
      <p:cxnSp>
        <p:nvCxnSpPr>
          <p:cNvPr id="45" name="Rechte verbindingslijn met pijl 18">
            <a:extLst>
              <a:ext uri="{FF2B5EF4-FFF2-40B4-BE49-F238E27FC236}">
                <a16:creationId xmlns:a16="http://schemas.microsoft.com/office/drawing/2014/main" id="{A38FBD3A-5F33-4483-B8A3-6CAB2B122D22}"/>
              </a:ext>
            </a:extLst>
          </p:cNvPr>
          <p:cNvCxnSpPr>
            <a:cxnSpLocks/>
            <a:endCxn id="19" idx="1"/>
          </p:cNvCxnSpPr>
          <p:nvPr/>
        </p:nvCxnSpPr>
        <p:spPr>
          <a:xfrm flipV="1">
            <a:off x="12956124" y="7406070"/>
            <a:ext cx="921880" cy="1152392"/>
          </a:xfrm>
          <a:prstGeom prst="straightConnector1">
            <a:avLst/>
          </a:prstGeom>
          <a:ln w="57150">
            <a:solidFill>
              <a:srgbClr val="D6780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6" name="Groep 45">
            <a:extLst>
              <a:ext uri="{FF2B5EF4-FFF2-40B4-BE49-F238E27FC236}">
                <a16:creationId xmlns:a16="http://schemas.microsoft.com/office/drawing/2014/main" id="{F4F4BB2F-9FE1-4564-97F7-7C2899A0E1C8}"/>
              </a:ext>
            </a:extLst>
          </p:cNvPr>
          <p:cNvGrpSpPr/>
          <p:nvPr/>
        </p:nvGrpSpPr>
        <p:grpSpPr>
          <a:xfrm>
            <a:off x="15926518" y="6982178"/>
            <a:ext cx="1094875" cy="511615"/>
            <a:chOff x="11574378" y="2683042"/>
            <a:chExt cx="1094875" cy="511615"/>
          </a:xfrm>
        </p:grpSpPr>
        <p:sp>
          <p:nvSpPr>
            <p:cNvPr id="47" name="Ovaal 46">
              <a:extLst>
                <a:ext uri="{FF2B5EF4-FFF2-40B4-BE49-F238E27FC236}">
                  <a16:creationId xmlns:a16="http://schemas.microsoft.com/office/drawing/2014/main" id="{4E0DC396-31AD-4056-92C2-CBEA538A01F4}"/>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8" name="Tekstvak 47">
              <a:extLst>
                <a:ext uri="{FF2B5EF4-FFF2-40B4-BE49-F238E27FC236}">
                  <a16:creationId xmlns:a16="http://schemas.microsoft.com/office/drawing/2014/main" id="{53032B84-A21C-4A72-8A94-E969A7A952B7}"/>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6</a:t>
              </a:r>
            </a:p>
          </p:txBody>
        </p:sp>
      </p:grpSp>
      <p:grpSp>
        <p:nvGrpSpPr>
          <p:cNvPr id="49" name="Groep 48">
            <a:extLst>
              <a:ext uri="{FF2B5EF4-FFF2-40B4-BE49-F238E27FC236}">
                <a16:creationId xmlns:a16="http://schemas.microsoft.com/office/drawing/2014/main" id="{97BCE3B8-5082-4ABC-965E-C8B0311916C6}"/>
              </a:ext>
            </a:extLst>
          </p:cNvPr>
          <p:cNvGrpSpPr/>
          <p:nvPr/>
        </p:nvGrpSpPr>
        <p:grpSpPr>
          <a:xfrm>
            <a:off x="14804324" y="8169841"/>
            <a:ext cx="1082842" cy="511615"/>
            <a:chOff x="11574378" y="2724643"/>
            <a:chExt cx="1082842" cy="511615"/>
          </a:xfrm>
        </p:grpSpPr>
        <p:sp>
          <p:nvSpPr>
            <p:cNvPr id="50" name="Ovaal 49">
              <a:extLst>
                <a:ext uri="{FF2B5EF4-FFF2-40B4-BE49-F238E27FC236}">
                  <a16:creationId xmlns:a16="http://schemas.microsoft.com/office/drawing/2014/main" id="{58F47CC9-9349-4E62-A8D9-72AF64961DDF}"/>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1" name="Tekstvak 50">
              <a:extLst>
                <a:ext uri="{FF2B5EF4-FFF2-40B4-BE49-F238E27FC236}">
                  <a16:creationId xmlns:a16="http://schemas.microsoft.com/office/drawing/2014/main" id="{0C74B685-EE34-4CEF-B773-BF2822221305}"/>
                </a:ext>
              </a:extLst>
            </p:cNvPr>
            <p:cNvSpPr txBox="1"/>
            <p:nvPr/>
          </p:nvSpPr>
          <p:spPr>
            <a:xfrm>
              <a:off x="11574378" y="2724643"/>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7</a:t>
              </a:r>
            </a:p>
          </p:txBody>
        </p:sp>
      </p:grpSp>
      <p:grpSp>
        <p:nvGrpSpPr>
          <p:cNvPr id="52" name="Groep 51">
            <a:extLst>
              <a:ext uri="{FF2B5EF4-FFF2-40B4-BE49-F238E27FC236}">
                <a16:creationId xmlns:a16="http://schemas.microsoft.com/office/drawing/2014/main" id="{C6748AB9-C325-4EA8-B8BD-957848E3637C}"/>
              </a:ext>
            </a:extLst>
          </p:cNvPr>
          <p:cNvGrpSpPr/>
          <p:nvPr/>
        </p:nvGrpSpPr>
        <p:grpSpPr>
          <a:xfrm>
            <a:off x="10701889" y="7789045"/>
            <a:ext cx="1094875" cy="511615"/>
            <a:chOff x="11574378" y="2683042"/>
            <a:chExt cx="1094875" cy="511615"/>
          </a:xfrm>
        </p:grpSpPr>
        <p:sp>
          <p:nvSpPr>
            <p:cNvPr id="53" name="Ovaal 52">
              <a:extLst>
                <a:ext uri="{FF2B5EF4-FFF2-40B4-BE49-F238E27FC236}">
                  <a16:creationId xmlns:a16="http://schemas.microsoft.com/office/drawing/2014/main" id="{4E770FE8-FB87-440A-B669-968C27ECCD5A}"/>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4" name="Tekstvak 53">
              <a:extLst>
                <a:ext uri="{FF2B5EF4-FFF2-40B4-BE49-F238E27FC236}">
                  <a16:creationId xmlns:a16="http://schemas.microsoft.com/office/drawing/2014/main" id="{33ADBBD3-B864-4AF8-BCFF-8203F7AD40BD}"/>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8</a:t>
              </a:r>
            </a:p>
          </p:txBody>
        </p:sp>
      </p:grpSp>
    </p:spTree>
    <p:extLst>
      <p:ext uri="{BB962C8B-B14F-4D97-AF65-F5344CB8AC3E}">
        <p14:creationId xmlns:p14="http://schemas.microsoft.com/office/powerpoint/2010/main" val="30826594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Tijdelijke aanduiding voor inhoud 19">
            <a:extLst>
              <a:ext uri="{FF2B5EF4-FFF2-40B4-BE49-F238E27FC236}">
                <a16:creationId xmlns:a16="http://schemas.microsoft.com/office/drawing/2014/main" id="{F0E696D2-948D-4D2F-AD3F-9E865DBE5C70}"/>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9192904" y="4859976"/>
            <a:ext cx="7827170" cy="4384666"/>
          </a:xfrm>
        </p:spPr>
      </p:pic>
      <p:pic>
        <p:nvPicPr>
          <p:cNvPr id="12" name="Afbeelding 11">
            <a:extLst>
              <a:ext uri="{FF2B5EF4-FFF2-40B4-BE49-F238E27FC236}">
                <a16:creationId xmlns:a16="http://schemas.microsoft.com/office/drawing/2014/main" id="{CC4844EA-984C-4C86-980F-E24D799EF22B}"/>
              </a:ext>
            </a:extLst>
          </p:cNvPr>
          <p:cNvPicPr>
            <a:picLocks noChangeAspect="1"/>
          </p:cNvPicPr>
          <p:nvPr/>
        </p:nvPicPr>
        <p:blipFill>
          <a:blip r:embed="rId4"/>
          <a:stretch>
            <a:fillRect/>
          </a:stretch>
        </p:blipFill>
        <p:spPr>
          <a:xfrm>
            <a:off x="13276162" y="5935254"/>
            <a:ext cx="3597016" cy="2794376"/>
          </a:xfrm>
          <a:prstGeom prst="rect">
            <a:avLst/>
          </a:prstGeom>
        </p:spPr>
      </p:pic>
      <p:pic>
        <p:nvPicPr>
          <p:cNvPr id="8" name="Afbeelding 7">
            <a:extLst>
              <a:ext uri="{FF2B5EF4-FFF2-40B4-BE49-F238E27FC236}">
                <a16:creationId xmlns:a16="http://schemas.microsoft.com/office/drawing/2014/main" id="{6534CEE6-9EE9-40E8-A764-D8F6B49045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4103" y="2990720"/>
            <a:ext cx="6503959" cy="1753598"/>
          </a:xfrm>
          <a:prstGeom prst="rect">
            <a:avLst/>
          </a:prstGeom>
        </p:spPr>
      </p:pic>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Mann-Whitney 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Mann-Whitney toets in SPSS</a:t>
            </a:r>
          </a:p>
          <a:p>
            <a:pPr lvl="1"/>
            <a:r>
              <a:rPr lang="nl-BE" b="1" i="1" dirty="0">
                <a:solidFill>
                  <a:schemeClr val="accent5">
                    <a:lumMod val="50000"/>
                  </a:schemeClr>
                </a:solidFill>
              </a:rPr>
              <a:t>Syntax </a:t>
            </a:r>
            <a:r>
              <a:rPr lang="nl-BE" b="1" dirty="0">
                <a:solidFill>
                  <a:schemeClr val="accent5">
                    <a:lumMod val="50000"/>
                  </a:schemeClr>
                </a:solidFill>
              </a:rPr>
              <a:t>en output:</a:t>
            </a:r>
          </a:p>
          <a:p>
            <a:pPr lvl="1"/>
            <a:endParaRPr lang="nl-BE" b="1" dirty="0"/>
          </a:p>
          <a:p>
            <a:pPr lvl="1"/>
            <a:endParaRPr lang="nl-BE" b="1" dirty="0"/>
          </a:p>
          <a:p>
            <a:pPr lvl="1"/>
            <a:endParaRPr lang="nl-BE" b="1" dirty="0"/>
          </a:p>
          <a:p>
            <a:pPr lvl="1"/>
            <a:endParaRPr lang="nl-BE" b="1" dirty="0"/>
          </a:p>
          <a:p>
            <a:pPr lvl="1"/>
            <a:r>
              <a:rPr lang="nl-BE" dirty="0"/>
              <a:t>Vraag ook numerieke maten op</a:t>
            </a:r>
            <a:br>
              <a:rPr lang="nl-BE" dirty="0"/>
            </a:br>
            <a:r>
              <a:rPr lang="nl-BE" dirty="0"/>
              <a:t>per groep (</a:t>
            </a:r>
            <a:r>
              <a:rPr lang="nl-BE" i="1" dirty="0"/>
              <a:t>Split File </a:t>
            </a:r>
            <a:r>
              <a:rPr lang="nl-BE" dirty="0"/>
              <a:t>en </a:t>
            </a:r>
            <a:r>
              <a:rPr lang="nl-BE" i="1" dirty="0" err="1"/>
              <a:t>Frequencies</a:t>
            </a:r>
            <a:r>
              <a:rPr lang="nl-BE" dirty="0"/>
              <a:t>):</a:t>
            </a:r>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73</a:t>
            </a:fld>
            <a:endParaRPr lang="en-GB" noProof="0" dirty="0"/>
          </a:p>
        </p:txBody>
      </p:sp>
      <p:pic>
        <p:nvPicPr>
          <p:cNvPr id="2" name="Afbeelding 1">
            <a:extLst>
              <a:ext uri="{FF2B5EF4-FFF2-40B4-BE49-F238E27FC236}">
                <a16:creationId xmlns:a16="http://schemas.microsoft.com/office/drawing/2014/main" id="{D05017B2-61C4-42B6-9FCD-1D9EAD5909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15754" y="1861929"/>
            <a:ext cx="7491730" cy="2396004"/>
          </a:xfrm>
          <a:prstGeom prst="rect">
            <a:avLst/>
          </a:prstGeom>
        </p:spPr>
      </p:pic>
      <p:sp>
        <p:nvSpPr>
          <p:cNvPr id="14" name="Rechthoek 13">
            <a:extLst>
              <a:ext uri="{FF2B5EF4-FFF2-40B4-BE49-F238E27FC236}">
                <a16:creationId xmlns:a16="http://schemas.microsoft.com/office/drawing/2014/main" id="{5AF9AA3D-8805-441E-884E-9058286A2161}"/>
              </a:ext>
            </a:extLst>
          </p:cNvPr>
          <p:cNvSpPr/>
          <p:nvPr/>
        </p:nvSpPr>
        <p:spPr>
          <a:xfrm>
            <a:off x="13361671" y="6740796"/>
            <a:ext cx="3363100" cy="311513"/>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Rechthoek 18">
            <a:extLst>
              <a:ext uri="{FF2B5EF4-FFF2-40B4-BE49-F238E27FC236}">
                <a16:creationId xmlns:a16="http://schemas.microsoft.com/office/drawing/2014/main" id="{3C6432F7-DEE5-4D60-B276-F5BAD98E211C}"/>
              </a:ext>
            </a:extLst>
          </p:cNvPr>
          <p:cNvSpPr/>
          <p:nvPr/>
        </p:nvSpPr>
        <p:spPr>
          <a:xfrm>
            <a:off x="13361671" y="7735213"/>
            <a:ext cx="3363099" cy="311513"/>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7" name="Afbeelding 16">
            <a:extLst>
              <a:ext uri="{FF2B5EF4-FFF2-40B4-BE49-F238E27FC236}">
                <a16:creationId xmlns:a16="http://schemas.microsoft.com/office/drawing/2014/main" id="{1E1FF0A5-77B6-4ADF-B772-600EC1ABCCB3}"/>
              </a:ext>
            </a:extLst>
          </p:cNvPr>
          <p:cNvPicPr>
            <a:picLocks noChangeAspect="1"/>
          </p:cNvPicPr>
          <p:nvPr/>
        </p:nvPicPr>
        <p:blipFill>
          <a:blip r:embed="rId7"/>
          <a:stretch>
            <a:fillRect/>
          </a:stretch>
        </p:blipFill>
        <p:spPr>
          <a:xfrm>
            <a:off x="1534103" y="6430054"/>
            <a:ext cx="6324794" cy="3014545"/>
          </a:xfrm>
          <a:prstGeom prst="rect">
            <a:avLst/>
          </a:prstGeom>
        </p:spPr>
      </p:pic>
      <p:sp>
        <p:nvSpPr>
          <p:cNvPr id="23" name="Rechthoek 22">
            <a:extLst>
              <a:ext uri="{FF2B5EF4-FFF2-40B4-BE49-F238E27FC236}">
                <a16:creationId xmlns:a16="http://schemas.microsoft.com/office/drawing/2014/main" id="{192A5289-1FF6-41FE-B1B4-E38D05FE9094}"/>
              </a:ext>
            </a:extLst>
          </p:cNvPr>
          <p:cNvSpPr/>
          <p:nvPr/>
        </p:nvSpPr>
        <p:spPr>
          <a:xfrm>
            <a:off x="10260605" y="6429283"/>
            <a:ext cx="2701015" cy="93778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echthoek 23">
            <a:extLst>
              <a:ext uri="{FF2B5EF4-FFF2-40B4-BE49-F238E27FC236}">
                <a16:creationId xmlns:a16="http://schemas.microsoft.com/office/drawing/2014/main" id="{4FA48D1D-1D46-49EC-A82B-8681B14A90E5}"/>
              </a:ext>
            </a:extLst>
          </p:cNvPr>
          <p:cNvSpPr/>
          <p:nvPr/>
        </p:nvSpPr>
        <p:spPr>
          <a:xfrm>
            <a:off x="10260604" y="8045254"/>
            <a:ext cx="2701015" cy="103017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Rechthoek 2">
            <a:extLst>
              <a:ext uri="{FF2B5EF4-FFF2-40B4-BE49-F238E27FC236}">
                <a16:creationId xmlns:a16="http://schemas.microsoft.com/office/drawing/2014/main" id="{0E85DD82-96E8-D567-D024-0F89FED4B4B4}"/>
              </a:ext>
            </a:extLst>
          </p:cNvPr>
          <p:cNvSpPr/>
          <p:nvPr/>
        </p:nvSpPr>
        <p:spPr>
          <a:xfrm>
            <a:off x="12100629" y="1984729"/>
            <a:ext cx="2011720" cy="327224"/>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 name="Rechthoek 3">
            <a:extLst>
              <a:ext uri="{FF2B5EF4-FFF2-40B4-BE49-F238E27FC236}">
                <a16:creationId xmlns:a16="http://schemas.microsoft.com/office/drawing/2014/main" id="{FA346A22-1FCE-47C3-C7EC-38C7BEB09F7E}"/>
              </a:ext>
            </a:extLst>
          </p:cNvPr>
          <p:cNvSpPr/>
          <p:nvPr/>
        </p:nvSpPr>
        <p:spPr>
          <a:xfrm>
            <a:off x="13393120" y="7423700"/>
            <a:ext cx="3363100" cy="311513"/>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649963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Mann-Whitney 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solidFill>
                  <a:srgbClr val="C00000"/>
                </a:solidFill>
              </a:rPr>
              <a:t>Stap 6. </a:t>
            </a:r>
            <a:r>
              <a:rPr lang="nl-BE" dirty="0">
                <a:solidFill>
                  <a:srgbClr val="C00000"/>
                </a:solidFill>
              </a:rPr>
              <a:t>Conclusie en rapportering</a:t>
            </a:r>
          </a:p>
          <a:p>
            <a:pPr lvl="1"/>
            <a:r>
              <a:rPr lang="nl-BE" dirty="0"/>
              <a:t>Geen significant resultaat, dus maat van effectgrootte r niet berekenen/interpreteren</a:t>
            </a:r>
          </a:p>
          <a:p>
            <a:pPr lvl="1"/>
            <a:r>
              <a:rPr lang="nl-BE" dirty="0"/>
              <a:t>In tekst:</a:t>
            </a:r>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74</a:t>
            </a:fld>
            <a:endParaRPr lang="en-GB" noProof="0" dirty="0"/>
          </a:p>
        </p:txBody>
      </p:sp>
      <p:pic>
        <p:nvPicPr>
          <p:cNvPr id="7" name="Tijdelijke aanduiding voor inhoud 6">
            <a:extLst>
              <a:ext uri="{FF2B5EF4-FFF2-40B4-BE49-F238E27FC236}">
                <a16:creationId xmlns:a16="http://schemas.microsoft.com/office/drawing/2014/main" id="{0DEBE9EF-5B80-4AC8-8035-86C3263E8798}"/>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12107362" y="6243972"/>
            <a:ext cx="3509628" cy="3509628"/>
          </a:xfrm>
        </p:spPr>
      </p:pic>
      <p:pic>
        <p:nvPicPr>
          <p:cNvPr id="4" name="Afbeelding 3">
            <a:extLst>
              <a:ext uri="{FF2B5EF4-FFF2-40B4-BE49-F238E27FC236}">
                <a16:creationId xmlns:a16="http://schemas.microsoft.com/office/drawing/2014/main" id="{4C3B917B-85AA-4C5B-B54A-664AF755B0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5361" y="3746591"/>
            <a:ext cx="15675086" cy="3063282"/>
          </a:xfrm>
          <a:prstGeom prst="rect">
            <a:avLst/>
          </a:prstGeom>
        </p:spPr>
      </p:pic>
    </p:spTree>
    <p:extLst>
      <p:ext uri="{BB962C8B-B14F-4D97-AF65-F5344CB8AC3E}">
        <p14:creationId xmlns:p14="http://schemas.microsoft.com/office/powerpoint/2010/main" val="32910002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C1B18D-5E95-AA63-8401-11F9931347D3}"/>
              </a:ext>
            </a:extLst>
          </p:cNvPr>
          <p:cNvSpPr>
            <a:spLocks noGrp="1"/>
          </p:cNvSpPr>
          <p:nvPr>
            <p:ph type="title"/>
          </p:nvPr>
        </p:nvSpPr>
        <p:spPr/>
        <p:txBody>
          <a:bodyPr/>
          <a:lstStyle/>
          <a:p>
            <a:r>
              <a:rPr lang="nl-NL" dirty="0"/>
              <a:t>testvraag</a:t>
            </a:r>
          </a:p>
        </p:txBody>
      </p:sp>
      <p:sp>
        <p:nvSpPr>
          <p:cNvPr id="3" name="Tijdelijke aanduiding voor inhoud 2">
            <a:extLst>
              <a:ext uri="{FF2B5EF4-FFF2-40B4-BE49-F238E27FC236}">
                <a16:creationId xmlns:a16="http://schemas.microsoft.com/office/drawing/2014/main" id="{0FEC3D0C-C8BB-6EEF-EA09-2EFC41FB156F}"/>
              </a:ext>
            </a:extLst>
          </p:cNvPr>
          <p:cNvSpPr>
            <a:spLocks noGrp="1"/>
          </p:cNvSpPr>
          <p:nvPr>
            <p:ph idx="1"/>
          </p:nvPr>
        </p:nvSpPr>
        <p:spPr/>
        <p:txBody>
          <a:bodyPr/>
          <a:lstStyle/>
          <a:p>
            <a:r>
              <a:rPr lang="nl-NL" b="1" dirty="0">
                <a:highlight>
                  <a:srgbClr val="FFFF00"/>
                </a:highlight>
              </a:rPr>
              <a:t>Wat onderzoekt een onafhankelijke t-toets?</a:t>
            </a:r>
          </a:p>
          <a:p>
            <a:endParaRPr lang="nl-NL" dirty="0"/>
          </a:p>
          <a:p>
            <a:endParaRPr lang="nl-NL" dirty="0"/>
          </a:p>
          <a:p>
            <a:r>
              <a:rPr lang="nl-NL" dirty="0"/>
              <a:t>A. Het verschil tussen de mediane waarden van twee verschillende groepen.</a:t>
            </a:r>
          </a:p>
          <a:p>
            <a:endParaRPr lang="nl-NL" dirty="0"/>
          </a:p>
          <a:p>
            <a:r>
              <a:rPr lang="nl-NL" dirty="0"/>
              <a:t>B. Het verschil tussen de varianties van twee verschillende groepen.</a:t>
            </a:r>
          </a:p>
          <a:p>
            <a:endParaRPr lang="nl-NL" dirty="0"/>
          </a:p>
          <a:p>
            <a:r>
              <a:rPr lang="nl-NL" dirty="0"/>
              <a:t>C. Het verschil tussen de gemiddelde waarden van twee verschillende groepen.</a:t>
            </a:r>
          </a:p>
        </p:txBody>
      </p:sp>
      <p:sp>
        <p:nvSpPr>
          <p:cNvPr id="4" name="Tijdelijke aanduiding voor dianummer 3">
            <a:extLst>
              <a:ext uri="{FF2B5EF4-FFF2-40B4-BE49-F238E27FC236}">
                <a16:creationId xmlns:a16="http://schemas.microsoft.com/office/drawing/2014/main" id="{C74B8BC5-0B2A-D1B1-D578-908245AD89A2}"/>
              </a:ext>
            </a:extLst>
          </p:cNvPr>
          <p:cNvSpPr>
            <a:spLocks noGrp="1"/>
          </p:cNvSpPr>
          <p:nvPr>
            <p:ph type="sldNum" sz="quarter" idx="12"/>
          </p:nvPr>
        </p:nvSpPr>
        <p:spPr/>
        <p:txBody>
          <a:bodyPr/>
          <a:lstStyle/>
          <a:p>
            <a:fld id="{7AE184E0-0BD4-4705-A12B-9B71DDE63301}" type="slidenum">
              <a:rPr lang="en-GB" noProof="0" smtClean="0"/>
              <a:t>75</a:t>
            </a:fld>
            <a:endParaRPr lang="en-GB" noProof="0" dirty="0"/>
          </a:p>
        </p:txBody>
      </p:sp>
      <p:sp>
        <p:nvSpPr>
          <p:cNvPr id="5" name="Tijdelijke aanduiding voor inhoud 4">
            <a:extLst>
              <a:ext uri="{FF2B5EF4-FFF2-40B4-BE49-F238E27FC236}">
                <a16:creationId xmlns:a16="http://schemas.microsoft.com/office/drawing/2014/main" id="{817C7D5C-6B7B-9A04-9A0E-24ACF47AD25B}"/>
              </a:ext>
            </a:extLst>
          </p:cNvPr>
          <p:cNvSpPr>
            <a:spLocks noGrp="1"/>
          </p:cNvSpPr>
          <p:nvPr>
            <p:ph idx="13"/>
          </p:nvPr>
        </p:nvSpPr>
        <p:spPr/>
        <p:txBody>
          <a:bodyPr/>
          <a:lstStyle/>
          <a:p>
            <a:endParaRPr lang="nl-NL"/>
          </a:p>
        </p:txBody>
      </p:sp>
    </p:spTree>
    <p:extLst>
      <p:ext uri="{BB962C8B-B14F-4D97-AF65-F5344CB8AC3E}">
        <p14:creationId xmlns:p14="http://schemas.microsoft.com/office/powerpoint/2010/main" val="33478468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C1B18D-5E95-AA63-8401-11F9931347D3}"/>
              </a:ext>
            </a:extLst>
          </p:cNvPr>
          <p:cNvSpPr>
            <a:spLocks noGrp="1"/>
          </p:cNvSpPr>
          <p:nvPr>
            <p:ph type="title"/>
          </p:nvPr>
        </p:nvSpPr>
        <p:spPr/>
        <p:txBody>
          <a:bodyPr/>
          <a:lstStyle/>
          <a:p>
            <a:r>
              <a:rPr lang="nl-NL" dirty="0"/>
              <a:t>testvraag</a:t>
            </a:r>
          </a:p>
        </p:txBody>
      </p:sp>
      <p:sp>
        <p:nvSpPr>
          <p:cNvPr id="3" name="Tijdelijke aanduiding voor inhoud 2">
            <a:extLst>
              <a:ext uri="{FF2B5EF4-FFF2-40B4-BE49-F238E27FC236}">
                <a16:creationId xmlns:a16="http://schemas.microsoft.com/office/drawing/2014/main" id="{0FEC3D0C-C8BB-6EEF-EA09-2EFC41FB156F}"/>
              </a:ext>
            </a:extLst>
          </p:cNvPr>
          <p:cNvSpPr>
            <a:spLocks noGrp="1"/>
          </p:cNvSpPr>
          <p:nvPr>
            <p:ph idx="1"/>
          </p:nvPr>
        </p:nvSpPr>
        <p:spPr/>
        <p:txBody>
          <a:bodyPr/>
          <a:lstStyle/>
          <a:p>
            <a:r>
              <a:rPr lang="nl-NL" b="1" dirty="0">
                <a:highlight>
                  <a:srgbClr val="FFFF00"/>
                </a:highlight>
              </a:rPr>
              <a:t>Wat onderzoekt een onafhankelijke t-toets?</a:t>
            </a:r>
          </a:p>
          <a:p>
            <a:endParaRPr lang="nl-NL" dirty="0"/>
          </a:p>
          <a:p>
            <a:endParaRPr lang="nl-NL" dirty="0"/>
          </a:p>
          <a:p>
            <a:r>
              <a:rPr lang="nl-NL" dirty="0"/>
              <a:t>A. Het verschil tussen de mediane waarden van twee verschillende groepen.</a:t>
            </a:r>
          </a:p>
          <a:p>
            <a:endParaRPr lang="nl-NL" dirty="0"/>
          </a:p>
          <a:p>
            <a:r>
              <a:rPr lang="nl-NL" dirty="0"/>
              <a:t>B. Het verschil tussen de varianties van twee verschillende groepen.</a:t>
            </a:r>
          </a:p>
          <a:p>
            <a:endParaRPr lang="nl-NL" dirty="0"/>
          </a:p>
          <a:p>
            <a:r>
              <a:rPr lang="nl-NL" dirty="0">
                <a:highlight>
                  <a:srgbClr val="FFFF00"/>
                </a:highlight>
              </a:rPr>
              <a:t>C. Het verschil tussen de gemiddelde waarden van twee verschillende groepen.</a:t>
            </a:r>
          </a:p>
        </p:txBody>
      </p:sp>
      <p:sp>
        <p:nvSpPr>
          <p:cNvPr id="4" name="Tijdelijke aanduiding voor dianummer 3">
            <a:extLst>
              <a:ext uri="{FF2B5EF4-FFF2-40B4-BE49-F238E27FC236}">
                <a16:creationId xmlns:a16="http://schemas.microsoft.com/office/drawing/2014/main" id="{C74B8BC5-0B2A-D1B1-D578-908245AD89A2}"/>
              </a:ext>
            </a:extLst>
          </p:cNvPr>
          <p:cNvSpPr>
            <a:spLocks noGrp="1"/>
          </p:cNvSpPr>
          <p:nvPr>
            <p:ph type="sldNum" sz="quarter" idx="12"/>
          </p:nvPr>
        </p:nvSpPr>
        <p:spPr/>
        <p:txBody>
          <a:bodyPr/>
          <a:lstStyle/>
          <a:p>
            <a:fld id="{7AE184E0-0BD4-4705-A12B-9B71DDE63301}" type="slidenum">
              <a:rPr lang="en-GB" noProof="0" smtClean="0"/>
              <a:t>76</a:t>
            </a:fld>
            <a:endParaRPr lang="en-GB" noProof="0" dirty="0"/>
          </a:p>
        </p:txBody>
      </p:sp>
      <p:sp>
        <p:nvSpPr>
          <p:cNvPr id="5" name="Tijdelijke aanduiding voor inhoud 4">
            <a:extLst>
              <a:ext uri="{FF2B5EF4-FFF2-40B4-BE49-F238E27FC236}">
                <a16:creationId xmlns:a16="http://schemas.microsoft.com/office/drawing/2014/main" id="{817C7D5C-6B7B-9A04-9A0E-24ACF47AD25B}"/>
              </a:ext>
            </a:extLst>
          </p:cNvPr>
          <p:cNvSpPr>
            <a:spLocks noGrp="1"/>
          </p:cNvSpPr>
          <p:nvPr>
            <p:ph idx="13"/>
          </p:nvPr>
        </p:nvSpPr>
        <p:spPr/>
        <p:txBody>
          <a:bodyPr/>
          <a:lstStyle/>
          <a:p>
            <a:endParaRPr lang="nl-NL"/>
          </a:p>
        </p:txBody>
      </p:sp>
    </p:spTree>
    <p:extLst>
      <p:ext uri="{BB962C8B-B14F-4D97-AF65-F5344CB8AC3E}">
        <p14:creationId xmlns:p14="http://schemas.microsoft.com/office/powerpoint/2010/main" val="35674074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EBD2BA-3730-A181-CD1F-41BD01B608B6}"/>
              </a:ext>
            </a:extLst>
          </p:cNvPr>
          <p:cNvSpPr>
            <a:spLocks noGrp="1"/>
          </p:cNvSpPr>
          <p:nvPr>
            <p:ph type="title"/>
          </p:nvPr>
        </p:nvSpPr>
        <p:spPr/>
        <p:txBody>
          <a:bodyPr/>
          <a:lstStyle/>
          <a:p>
            <a:r>
              <a:rPr lang="nl-NL" dirty="0"/>
              <a:t>TESTVRAAG</a:t>
            </a:r>
          </a:p>
        </p:txBody>
      </p:sp>
      <p:sp>
        <p:nvSpPr>
          <p:cNvPr id="3" name="Tijdelijke aanduiding voor inhoud 2">
            <a:extLst>
              <a:ext uri="{FF2B5EF4-FFF2-40B4-BE49-F238E27FC236}">
                <a16:creationId xmlns:a16="http://schemas.microsoft.com/office/drawing/2014/main" id="{E7B1EFD6-BE6B-0B56-3D21-D6684D411B46}"/>
              </a:ext>
            </a:extLst>
          </p:cNvPr>
          <p:cNvSpPr>
            <a:spLocks noGrp="1"/>
          </p:cNvSpPr>
          <p:nvPr>
            <p:ph idx="1"/>
          </p:nvPr>
        </p:nvSpPr>
        <p:spPr/>
        <p:txBody>
          <a:bodyPr/>
          <a:lstStyle/>
          <a:p>
            <a:r>
              <a:rPr lang="nl-NL" b="1" dirty="0"/>
              <a:t>VUL AAN</a:t>
            </a:r>
          </a:p>
          <a:p>
            <a:r>
              <a:rPr lang="nl-NL" b="1" dirty="0" err="1"/>
              <a:t>Levene’s</a:t>
            </a:r>
            <a:r>
              <a:rPr lang="nl-NL" b="1" dirty="0"/>
              <a:t> test is …..</a:t>
            </a:r>
          </a:p>
          <a:p>
            <a:endParaRPr lang="nl-NL" dirty="0"/>
          </a:p>
          <a:p>
            <a:endParaRPr lang="nl-NL" dirty="0"/>
          </a:p>
          <a:p>
            <a:r>
              <a:rPr lang="nl-NL" dirty="0"/>
              <a:t>A. ….. een heterogeniteitstest gebaseerd op de assumptie van normaliteit.</a:t>
            </a:r>
          </a:p>
          <a:p>
            <a:endParaRPr lang="nl-NL" dirty="0"/>
          </a:p>
          <a:p>
            <a:r>
              <a:rPr lang="nl-NL" dirty="0"/>
              <a:t>B. ….. een homogeniteitstest gebaseerd op de assumptie van normaliteit.</a:t>
            </a:r>
          </a:p>
          <a:p>
            <a:endParaRPr lang="nl-NL" dirty="0"/>
          </a:p>
          <a:p>
            <a:r>
              <a:rPr lang="nl-NL" dirty="0"/>
              <a:t>C. ….. een heterogeniteitstest die niet gebaseerd is op de assumptie van normaliteit.</a:t>
            </a:r>
          </a:p>
          <a:p>
            <a:endParaRPr lang="nl-NL" dirty="0"/>
          </a:p>
          <a:p>
            <a:r>
              <a:rPr lang="nl-NL" dirty="0"/>
              <a:t>D. ….  een homogeniteitstest van varianties die niet gebaseerd is op de assumptie van normaliteit.</a:t>
            </a:r>
          </a:p>
        </p:txBody>
      </p:sp>
      <p:sp>
        <p:nvSpPr>
          <p:cNvPr id="4" name="Tijdelijke aanduiding voor dianummer 3">
            <a:extLst>
              <a:ext uri="{FF2B5EF4-FFF2-40B4-BE49-F238E27FC236}">
                <a16:creationId xmlns:a16="http://schemas.microsoft.com/office/drawing/2014/main" id="{E8ABE90A-5B0C-7A05-80BA-A995AA56A9BD}"/>
              </a:ext>
            </a:extLst>
          </p:cNvPr>
          <p:cNvSpPr>
            <a:spLocks noGrp="1"/>
          </p:cNvSpPr>
          <p:nvPr>
            <p:ph type="sldNum" sz="quarter" idx="12"/>
          </p:nvPr>
        </p:nvSpPr>
        <p:spPr/>
        <p:txBody>
          <a:bodyPr/>
          <a:lstStyle/>
          <a:p>
            <a:fld id="{7AE184E0-0BD4-4705-A12B-9B71DDE63301}" type="slidenum">
              <a:rPr lang="en-GB" noProof="0" smtClean="0"/>
              <a:t>77</a:t>
            </a:fld>
            <a:endParaRPr lang="en-GB" noProof="0" dirty="0"/>
          </a:p>
        </p:txBody>
      </p:sp>
      <p:sp>
        <p:nvSpPr>
          <p:cNvPr id="5" name="Tijdelijke aanduiding voor inhoud 4">
            <a:extLst>
              <a:ext uri="{FF2B5EF4-FFF2-40B4-BE49-F238E27FC236}">
                <a16:creationId xmlns:a16="http://schemas.microsoft.com/office/drawing/2014/main" id="{57927295-039F-17CD-2E43-8124A937BAE4}"/>
              </a:ext>
            </a:extLst>
          </p:cNvPr>
          <p:cNvSpPr>
            <a:spLocks noGrp="1"/>
          </p:cNvSpPr>
          <p:nvPr>
            <p:ph idx="13"/>
          </p:nvPr>
        </p:nvSpPr>
        <p:spPr/>
        <p:txBody>
          <a:bodyPr/>
          <a:lstStyle/>
          <a:p>
            <a:endParaRPr lang="nl-NL"/>
          </a:p>
        </p:txBody>
      </p:sp>
    </p:spTree>
    <p:extLst>
      <p:ext uri="{BB962C8B-B14F-4D97-AF65-F5344CB8AC3E}">
        <p14:creationId xmlns:p14="http://schemas.microsoft.com/office/powerpoint/2010/main" val="14010036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EBD2BA-3730-A181-CD1F-41BD01B608B6}"/>
              </a:ext>
            </a:extLst>
          </p:cNvPr>
          <p:cNvSpPr>
            <a:spLocks noGrp="1"/>
          </p:cNvSpPr>
          <p:nvPr>
            <p:ph type="title"/>
          </p:nvPr>
        </p:nvSpPr>
        <p:spPr/>
        <p:txBody>
          <a:bodyPr/>
          <a:lstStyle/>
          <a:p>
            <a:r>
              <a:rPr lang="nl-NL" dirty="0"/>
              <a:t>TESTVRAAG</a:t>
            </a:r>
          </a:p>
        </p:txBody>
      </p:sp>
      <p:sp>
        <p:nvSpPr>
          <p:cNvPr id="3" name="Tijdelijke aanduiding voor inhoud 2">
            <a:extLst>
              <a:ext uri="{FF2B5EF4-FFF2-40B4-BE49-F238E27FC236}">
                <a16:creationId xmlns:a16="http://schemas.microsoft.com/office/drawing/2014/main" id="{E7B1EFD6-BE6B-0B56-3D21-D6684D411B46}"/>
              </a:ext>
            </a:extLst>
          </p:cNvPr>
          <p:cNvSpPr>
            <a:spLocks noGrp="1"/>
          </p:cNvSpPr>
          <p:nvPr>
            <p:ph idx="1"/>
          </p:nvPr>
        </p:nvSpPr>
        <p:spPr/>
        <p:txBody>
          <a:bodyPr/>
          <a:lstStyle/>
          <a:p>
            <a:r>
              <a:rPr lang="nl-NL" b="1" dirty="0"/>
              <a:t>VUL AAN</a:t>
            </a:r>
          </a:p>
          <a:p>
            <a:r>
              <a:rPr lang="nl-NL" b="1" dirty="0" err="1"/>
              <a:t>Levene’s</a:t>
            </a:r>
            <a:r>
              <a:rPr lang="nl-NL" b="1" dirty="0"/>
              <a:t> test is …..</a:t>
            </a:r>
          </a:p>
          <a:p>
            <a:endParaRPr lang="nl-NL" dirty="0"/>
          </a:p>
          <a:p>
            <a:endParaRPr lang="nl-NL" dirty="0"/>
          </a:p>
          <a:p>
            <a:r>
              <a:rPr lang="nl-NL" dirty="0"/>
              <a:t>A. ….. een heterogeniteitstest gebaseerd op de assumptie van normaliteit.</a:t>
            </a:r>
          </a:p>
          <a:p>
            <a:endParaRPr lang="nl-NL" dirty="0"/>
          </a:p>
          <a:p>
            <a:r>
              <a:rPr lang="nl-NL" dirty="0"/>
              <a:t>B. ….. een homogeniteitstest gebaseerd op de assumptie van normaliteit.</a:t>
            </a:r>
          </a:p>
          <a:p>
            <a:endParaRPr lang="nl-NL" dirty="0"/>
          </a:p>
          <a:p>
            <a:r>
              <a:rPr lang="nl-NL" dirty="0"/>
              <a:t>C. ….. een heterogeniteitstest die niet gebaseerd is op de assumptie van normaliteit.</a:t>
            </a:r>
          </a:p>
          <a:p>
            <a:endParaRPr lang="nl-NL" dirty="0"/>
          </a:p>
          <a:p>
            <a:r>
              <a:rPr lang="nl-NL" dirty="0">
                <a:highlight>
                  <a:srgbClr val="FFFF00"/>
                </a:highlight>
              </a:rPr>
              <a:t>D. ….  een homogeniteitstest van varianties die niet gebaseerd is op de assumptie van normaliteit.</a:t>
            </a:r>
          </a:p>
        </p:txBody>
      </p:sp>
      <p:sp>
        <p:nvSpPr>
          <p:cNvPr id="4" name="Tijdelijke aanduiding voor dianummer 3">
            <a:extLst>
              <a:ext uri="{FF2B5EF4-FFF2-40B4-BE49-F238E27FC236}">
                <a16:creationId xmlns:a16="http://schemas.microsoft.com/office/drawing/2014/main" id="{E8ABE90A-5B0C-7A05-80BA-A995AA56A9BD}"/>
              </a:ext>
            </a:extLst>
          </p:cNvPr>
          <p:cNvSpPr>
            <a:spLocks noGrp="1"/>
          </p:cNvSpPr>
          <p:nvPr>
            <p:ph type="sldNum" sz="quarter" idx="12"/>
          </p:nvPr>
        </p:nvSpPr>
        <p:spPr/>
        <p:txBody>
          <a:bodyPr/>
          <a:lstStyle/>
          <a:p>
            <a:fld id="{7AE184E0-0BD4-4705-A12B-9B71DDE63301}" type="slidenum">
              <a:rPr lang="en-GB" noProof="0" smtClean="0"/>
              <a:t>78</a:t>
            </a:fld>
            <a:endParaRPr lang="en-GB" noProof="0" dirty="0"/>
          </a:p>
        </p:txBody>
      </p:sp>
      <p:sp>
        <p:nvSpPr>
          <p:cNvPr id="5" name="Tijdelijke aanduiding voor inhoud 4">
            <a:extLst>
              <a:ext uri="{FF2B5EF4-FFF2-40B4-BE49-F238E27FC236}">
                <a16:creationId xmlns:a16="http://schemas.microsoft.com/office/drawing/2014/main" id="{57927295-039F-17CD-2E43-8124A937BAE4}"/>
              </a:ext>
            </a:extLst>
          </p:cNvPr>
          <p:cNvSpPr>
            <a:spLocks noGrp="1"/>
          </p:cNvSpPr>
          <p:nvPr>
            <p:ph idx="13"/>
          </p:nvPr>
        </p:nvSpPr>
        <p:spPr/>
        <p:txBody>
          <a:bodyPr/>
          <a:lstStyle/>
          <a:p>
            <a:endParaRPr lang="nl-NL"/>
          </a:p>
        </p:txBody>
      </p:sp>
    </p:spTree>
    <p:extLst>
      <p:ext uri="{BB962C8B-B14F-4D97-AF65-F5344CB8AC3E}">
        <p14:creationId xmlns:p14="http://schemas.microsoft.com/office/powerpoint/2010/main" val="31695270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D84EA-65E5-4D3B-A97D-D5BFCA711816}"/>
              </a:ext>
            </a:extLst>
          </p:cNvPr>
          <p:cNvSpPr>
            <a:spLocks noGrp="1"/>
          </p:cNvSpPr>
          <p:nvPr>
            <p:ph type="title"/>
          </p:nvPr>
        </p:nvSpPr>
        <p:spPr/>
        <p:txBody>
          <a:bodyPr/>
          <a:lstStyle/>
          <a:p>
            <a:r>
              <a:rPr lang="nl-BE" dirty="0"/>
              <a:t>Welke toets gebruik je? Gebruik flowchart</a:t>
            </a:r>
          </a:p>
        </p:txBody>
      </p:sp>
      <p:sp>
        <p:nvSpPr>
          <p:cNvPr id="4" name="Tijdelijke aanduiding voor dianummer 3">
            <a:extLst>
              <a:ext uri="{FF2B5EF4-FFF2-40B4-BE49-F238E27FC236}">
                <a16:creationId xmlns:a16="http://schemas.microsoft.com/office/drawing/2014/main" id="{CAD7EB85-A5B1-4478-B2A0-690BBF25C22F}"/>
              </a:ext>
            </a:extLst>
          </p:cNvPr>
          <p:cNvSpPr>
            <a:spLocks noGrp="1"/>
          </p:cNvSpPr>
          <p:nvPr>
            <p:ph type="sldNum" sz="quarter" idx="12"/>
          </p:nvPr>
        </p:nvSpPr>
        <p:spPr/>
        <p:txBody>
          <a:bodyPr/>
          <a:lstStyle/>
          <a:p>
            <a:fld id="{7AE184E0-0BD4-4705-A12B-9B71DDE63301}" type="slidenum">
              <a:rPr lang="en-GB" noProof="0" smtClean="0"/>
              <a:t>79</a:t>
            </a:fld>
            <a:endParaRPr lang="en-GB" noProof="0" dirty="0"/>
          </a:p>
        </p:txBody>
      </p:sp>
      <p:sp>
        <p:nvSpPr>
          <p:cNvPr id="3" name="Tijdelijke aanduiding voor inhoud 2">
            <a:extLst>
              <a:ext uri="{FF2B5EF4-FFF2-40B4-BE49-F238E27FC236}">
                <a16:creationId xmlns:a16="http://schemas.microsoft.com/office/drawing/2014/main" id="{3BE7A5A1-E7E7-43C6-9C7C-991AA9241244}"/>
              </a:ext>
            </a:extLst>
          </p:cNvPr>
          <p:cNvSpPr>
            <a:spLocks noGrp="1"/>
          </p:cNvSpPr>
          <p:nvPr>
            <p:ph idx="1"/>
          </p:nvPr>
        </p:nvSpPr>
        <p:spPr>
          <a:xfrm>
            <a:off x="327069" y="1816272"/>
            <a:ext cx="16858641" cy="7937327"/>
          </a:xfrm>
        </p:spPr>
        <p:txBody>
          <a:bodyPr>
            <a:normAutofit/>
          </a:bodyPr>
          <a:lstStyle/>
          <a:p>
            <a:r>
              <a:rPr lang="nl-BE" b="1" i="1" dirty="0">
                <a:solidFill>
                  <a:srgbClr val="C00000"/>
                </a:solidFill>
              </a:rPr>
              <a:t>Bv. Ervaarden individuen in de eerste lockdownperiode gemiddeld gezien vaker of minder vaak depressieve gevoelens dan één jaar later? </a:t>
            </a:r>
          </a:p>
          <a:p>
            <a:pPr marL="86400" indent="0">
              <a:buNone/>
            </a:pPr>
            <a:r>
              <a:rPr lang="nl-BE" b="1" i="1" dirty="0">
                <a:solidFill>
                  <a:srgbClr val="C00000"/>
                </a:solidFill>
              </a:rPr>
              <a:t>	</a:t>
            </a:r>
            <a:r>
              <a:rPr lang="nl-BE" dirty="0"/>
              <a:t>(depressieve gevoelens is een schaalvariabele)</a:t>
            </a:r>
          </a:p>
          <a:p>
            <a:r>
              <a:rPr lang="nl-BE" b="1" dirty="0"/>
              <a:t>Stap 1. </a:t>
            </a:r>
            <a:r>
              <a:rPr lang="nl-BE" dirty="0"/>
              <a:t>Kiezen van juiste analysemethode</a:t>
            </a:r>
          </a:p>
          <a:p>
            <a:pPr marL="1234350" lvl="1" indent="-514350">
              <a:buFont typeface="+mj-lt"/>
              <a:buAutoNum type="arabicPeriod"/>
            </a:pPr>
            <a:r>
              <a:rPr lang="nl-BE" b="1" dirty="0"/>
              <a:t>Hoeveel variabelen?</a:t>
            </a:r>
          </a:p>
          <a:p>
            <a:pPr marL="1234350" lvl="1" indent="-514350">
              <a:buFont typeface="+mj-lt"/>
              <a:buAutoNum type="arabicPeriod"/>
            </a:pPr>
            <a:endParaRPr lang="nl-BE" dirty="0"/>
          </a:p>
          <a:p>
            <a:pPr marL="1234350" lvl="1" indent="-514350">
              <a:buFont typeface="+mj-lt"/>
              <a:buAutoNum type="arabicPeriod"/>
            </a:pPr>
            <a:r>
              <a:rPr lang="nl-BE" b="1" dirty="0"/>
              <a:t>Welk meetniveau?</a:t>
            </a:r>
          </a:p>
          <a:p>
            <a:pPr marL="1234350" lvl="1" indent="-514350">
              <a:buFont typeface="+mj-lt"/>
              <a:buAutoNum type="arabicPeriod"/>
            </a:pPr>
            <a:endParaRPr lang="nl-BE" dirty="0"/>
          </a:p>
          <a:p>
            <a:pPr marL="1234350" lvl="1" indent="-514350">
              <a:buFont typeface="+mj-lt"/>
              <a:buAutoNum type="arabicPeriod"/>
            </a:pPr>
            <a:r>
              <a:rPr lang="nl-BE" b="1" dirty="0"/>
              <a:t>Welke rol?</a:t>
            </a:r>
            <a:endParaRPr lang="nl-BE" dirty="0"/>
          </a:p>
          <a:p>
            <a:endParaRPr lang="nl-BE" dirty="0"/>
          </a:p>
          <a:p>
            <a:pPr marL="86400" indent="0">
              <a:buNone/>
            </a:pPr>
            <a:endParaRPr lang="nl-BE" b="1" dirty="0"/>
          </a:p>
        </p:txBody>
      </p:sp>
    </p:spTree>
    <p:extLst>
      <p:ext uri="{BB962C8B-B14F-4D97-AF65-F5344CB8AC3E}">
        <p14:creationId xmlns:p14="http://schemas.microsoft.com/office/powerpoint/2010/main" val="29916401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279B9B-2317-4D28-7572-CA319F628835}"/>
              </a:ext>
            </a:extLst>
          </p:cNvPr>
          <p:cNvSpPr>
            <a:spLocks noGrp="1"/>
          </p:cNvSpPr>
          <p:nvPr>
            <p:ph type="title"/>
          </p:nvPr>
        </p:nvSpPr>
        <p:spPr/>
        <p:txBody>
          <a:bodyPr/>
          <a:lstStyle/>
          <a:p>
            <a:r>
              <a:rPr lang="nl-NL" dirty="0"/>
              <a:t>Voorbeeldexamenvraag 2_gebruik flowchart</a:t>
            </a:r>
          </a:p>
        </p:txBody>
      </p:sp>
      <p:sp>
        <p:nvSpPr>
          <p:cNvPr id="3" name="Tijdelijke aanduiding voor inhoud 2">
            <a:extLst>
              <a:ext uri="{FF2B5EF4-FFF2-40B4-BE49-F238E27FC236}">
                <a16:creationId xmlns:a16="http://schemas.microsoft.com/office/drawing/2014/main" id="{52E6684B-B5D5-06E2-0987-80263CE15420}"/>
              </a:ext>
            </a:extLst>
          </p:cNvPr>
          <p:cNvSpPr>
            <a:spLocks noGrp="1"/>
          </p:cNvSpPr>
          <p:nvPr>
            <p:ph idx="1"/>
          </p:nvPr>
        </p:nvSpPr>
        <p:spPr/>
        <p:txBody>
          <a:bodyPr>
            <a:normAutofit/>
          </a:bodyPr>
          <a:lstStyle/>
          <a:p>
            <a:pPr algn="just"/>
            <a:r>
              <a:rPr lang="nl-NL" b="1" dirty="0"/>
              <a:t>Er is onderzoek gedaan naar sociaal gedrag in twee groepen peuters. </a:t>
            </a:r>
          </a:p>
          <a:p>
            <a:pPr algn="just"/>
            <a:r>
              <a:rPr lang="nl-NL" b="1" dirty="0"/>
              <a:t>De onderzoekshypothese is dat peuters die overdag naar de kinderopvang gaan zich pro-socialer gedragen vergeleken met peuters die thuis opgroeien.</a:t>
            </a:r>
          </a:p>
          <a:p>
            <a:r>
              <a:rPr lang="nl-NL" b="1" dirty="0"/>
              <a:t>OV: </a:t>
            </a:r>
            <a:r>
              <a:rPr lang="nl-NL" b="1" i="1" dirty="0">
                <a:solidFill>
                  <a:srgbClr val="C00000"/>
                </a:solidFill>
                <a:highlight>
                  <a:srgbClr val="FFFF00"/>
                </a:highlight>
              </a:rPr>
              <a:t>“Verschillen peuters die naar de opvang gaan gemiddeld in de mate van pro-socialiteit vergeleken met peuters die thuis opgroeien?</a:t>
            </a:r>
          </a:p>
          <a:p>
            <a:r>
              <a:rPr lang="nl-NL" dirty="0">
                <a:solidFill>
                  <a:srgbClr val="002060"/>
                </a:solidFill>
              </a:rPr>
              <a:t>(</a:t>
            </a:r>
            <a:r>
              <a:rPr lang="nl-NL" i="1" dirty="0">
                <a:solidFill>
                  <a:srgbClr val="002060"/>
                </a:solidFill>
              </a:rPr>
              <a:t>de mate van socialiteit </a:t>
            </a:r>
            <a:r>
              <a:rPr lang="nl-NL" dirty="0">
                <a:solidFill>
                  <a:srgbClr val="002060"/>
                </a:solidFill>
              </a:rPr>
              <a:t>is metrisch meetniveau)</a:t>
            </a:r>
          </a:p>
          <a:p>
            <a:r>
              <a:rPr lang="nl-NL" b="1" u="sng" dirty="0"/>
              <a:t>Welke statistische analysetechniek pas je toe?</a:t>
            </a:r>
          </a:p>
          <a:p>
            <a:endParaRPr lang="nl-NL" i="1" dirty="0"/>
          </a:p>
          <a:p>
            <a:r>
              <a:rPr lang="nl-NL" dirty="0"/>
              <a:t>A. Afhankelijke t-toets.</a:t>
            </a:r>
          </a:p>
          <a:p>
            <a:r>
              <a:rPr lang="nl-NL" dirty="0"/>
              <a:t>B. Chi-kwadraat toets</a:t>
            </a:r>
          </a:p>
          <a:p>
            <a:r>
              <a:rPr lang="nl-NL" dirty="0"/>
              <a:t>C. Onafhankelijke t-toets.</a:t>
            </a:r>
          </a:p>
          <a:p>
            <a:r>
              <a:rPr lang="nl-NL" dirty="0"/>
              <a:t>D. Logistische regressie.</a:t>
            </a:r>
          </a:p>
          <a:p>
            <a:endParaRPr lang="nl-NL" dirty="0"/>
          </a:p>
        </p:txBody>
      </p:sp>
      <p:sp>
        <p:nvSpPr>
          <p:cNvPr id="4" name="Tijdelijke aanduiding voor dianummer 3">
            <a:extLst>
              <a:ext uri="{FF2B5EF4-FFF2-40B4-BE49-F238E27FC236}">
                <a16:creationId xmlns:a16="http://schemas.microsoft.com/office/drawing/2014/main" id="{6FE85114-BBA5-0A84-2B8C-96AA9B6FA8BE}"/>
              </a:ext>
            </a:extLst>
          </p:cNvPr>
          <p:cNvSpPr>
            <a:spLocks noGrp="1"/>
          </p:cNvSpPr>
          <p:nvPr>
            <p:ph type="sldNum" sz="quarter" idx="12"/>
          </p:nvPr>
        </p:nvSpPr>
        <p:spPr/>
        <p:txBody>
          <a:bodyPr/>
          <a:lstStyle/>
          <a:p>
            <a:fld id="{7AE184E0-0BD4-4705-A12B-9B71DDE63301}" type="slidenum">
              <a:rPr lang="en-GB" noProof="0" smtClean="0"/>
              <a:t>8</a:t>
            </a:fld>
            <a:endParaRPr lang="en-GB" noProof="0" dirty="0"/>
          </a:p>
        </p:txBody>
      </p:sp>
      <p:sp>
        <p:nvSpPr>
          <p:cNvPr id="5" name="Tijdelijke aanduiding voor inhoud 4">
            <a:extLst>
              <a:ext uri="{FF2B5EF4-FFF2-40B4-BE49-F238E27FC236}">
                <a16:creationId xmlns:a16="http://schemas.microsoft.com/office/drawing/2014/main" id="{ABDFA419-9AE6-877D-6BD8-FA2283504A85}"/>
              </a:ext>
            </a:extLst>
          </p:cNvPr>
          <p:cNvSpPr>
            <a:spLocks noGrp="1"/>
          </p:cNvSpPr>
          <p:nvPr>
            <p:ph idx="13"/>
          </p:nvPr>
        </p:nvSpPr>
        <p:spPr/>
        <p:txBody>
          <a:bodyPr/>
          <a:lstStyle/>
          <a:p>
            <a:endParaRPr lang="nl-NL"/>
          </a:p>
        </p:txBody>
      </p:sp>
    </p:spTree>
    <p:extLst>
      <p:ext uri="{BB962C8B-B14F-4D97-AF65-F5344CB8AC3E}">
        <p14:creationId xmlns:p14="http://schemas.microsoft.com/office/powerpoint/2010/main" val="15976158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D84EA-65E5-4D3B-A97D-D5BFCA711816}"/>
              </a:ext>
            </a:extLst>
          </p:cNvPr>
          <p:cNvSpPr>
            <a:spLocks noGrp="1"/>
          </p:cNvSpPr>
          <p:nvPr>
            <p:ph type="title"/>
          </p:nvPr>
        </p:nvSpPr>
        <p:spPr/>
        <p:txBody>
          <a:bodyPr/>
          <a:lstStyle/>
          <a:p>
            <a:r>
              <a:rPr lang="nl-BE" dirty="0"/>
              <a:t>Welke toets gebruik je? Gebruik de flowchart</a:t>
            </a:r>
          </a:p>
        </p:txBody>
      </p:sp>
      <p:sp>
        <p:nvSpPr>
          <p:cNvPr id="4" name="Tijdelijke aanduiding voor dianummer 3">
            <a:extLst>
              <a:ext uri="{FF2B5EF4-FFF2-40B4-BE49-F238E27FC236}">
                <a16:creationId xmlns:a16="http://schemas.microsoft.com/office/drawing/2014/main" id="{CAD7EB85-A5B1-4478-B2A0-690BBF25C22F}"/>
              </a:ext>
            </a:extLst>
          </p:cNvPr>
          <p:cNvSpPr>
            <a:spLocks noGrp="1"/>
          </p:cNvSpPr>
          <p:nvPr>
            <p:ph type="sldNum" sz="quarter" idx="12"/>
          </p:nvPr>
        </p:nvSpPr>
        <p:spPr/>
        <p:txBody>
          <a:bodyPr/>
          <a:lstStyle/>
          <a:p>
            <a:fld id="{7AE184E0-0BD4-4705-A12B-9B71DDE63301}" type="slidenum">
              <a:rPr lang="en-GB" noProof="0" smtClean="0"/>
              <a:t>80</a:t>
            </a:fld>
            <a:endParaRPr lang="en-GB" noProof="0" dirty="0"/>
          </a:p>
        </p:txBody>
      </p:sp>
      <p:sp>
        <p:nvSpPr>
          <p:cNvPr id="3" name="Tijdelijke aanduiding voor inhoud 2">
            <a:extLst>
              <a:ext uri="{FF2B5EF4-FFF2-40B4-BE49-F238E27FC236}">
                <a16:creationId xmlns:a16="http://schemas.microsoft.com/office/drawing/2014/main" id="{3BE7A5A1-E7E7-43C6-9C7C-991AA9241244}"/>
              </a:ext>
            </a:extLst>
          </p:cNvPr>
          <p:cNvSpPr>
            <a:spLocks noGrp="1"/>
          </p:cNvSpPr>
          <p:nvPr>
            <p:ph idx="1"/>
          </p:nvPr>
        </p:nvSpPr>
        <p:spPr>
          <a:xfrm>
            <a:off x="327069" y="1816272"/>
            <a:ext cx="16858641" cy="7937327"/>
          </a:xfrm>
        </p:spPr>
        <p:txBody>
          <a:bodyPr>
            <a:normAutofit/>
          </a:bodyPr>
          <a:lstStyle/>
          <a:p>
            <a:r>
              <a:rPr lang="nl-BE" b="1" i="1" dirty="0">
                <a:solidFill>
                  <a:srgbClr val="C00000"/>
                </a:solidFill>
              </a:rPr>
              <a:t>Bv. Ervaarden individuen in de eerste lockdownperiode gemiddeld gezien vaker of minder vaak depressieve gevoelens dan één jaar later? </a:t>
            </a:r>
            <a:r>
              <a:rPr lang="nl-BE" dirty="0"/>
              <a:t>(DATA_WAVE1_WAVE2_CenW.sav)</a:t>
            </a:r>
          </a:p>
          <a:p>
            <a:r>
              <a:rPr lang="nl-BE" b="1" dirty="0"/>
              <a:t>Stap 1. </a:t>
            </a:r>
            <a:r>
              <a:rPr lang="nl-BE" dirty="0"/>
              <a:t>Kiezen van juiste analysemethode</a:t>
            </a:r>
          </a:p>
          <a:p>
            <a:pPr marL="1234350" lvl="1" indent="-514350">
              <a:buFont typeface="+mj-lt"/>
              <a:buAutoNum type="arabicPeriod"/>
            </a:pPr>
            <a:r>
              <a:rPr lang="nl-BE" b="1" dirty="0"/>
              <a:t>Hoeveel variabelen?</a:t>
            </a:r>
            <a:endParaRPr lang="nl-BE" dirty="0"/>
          </a:p>
          <a:p>
            <a:pPr lvl="2"/>
            <a:r>
              <a:rPr lang="nl-BE" dirty="0">
                <a:solidFill>
                  <a:srgbClr val="C00000"/>
                </a:solidFill>
              </a:rPr>
              <a:t>In theorie twee: de ‘tijd’ + ervaren van depressieve gevoelens</a:t>
            </a:r>
          </a:p>
          <a:p>
            <a:pPr lvl="2"/>
            <a:r>
              <a:rPr lang="nl-BE" dirty="0">
                <a:solidFill>
                  <a:srgbClr val="C00000"/>
                </a:solidFill>
              </a:rPr>
              <a:t>In praktijk twee variabelen (twee metingen van depressieve gevoelens)</a:t>
            </a:r>
          </a:p>
          <a:p>
            <a:pPr marL="1234350" lvl="1" indent="-514350">
              <a:buFont typeface="+mj-lt"/>
              <a:buAutoNum type="arabicPeriod"/>
            </a:pPr>
            <a:r>
              <a:rPr lang="nl-BE" b="1" dirty="0"/>
              <a:t>Welk meetniveau?</a:t>
            </a:r>
            <a:endParaRPr lang="nl-BE" dirty="0"/>
          </a:p>
          <a:p>
            <a:pPr lvl="2"/>
            <a:r>
              <a:rPr lang="nl-BE" dirty="0">
                <a:solidFill>
                  <a:srgbClr val="C00000"/>
                </a:solidFill>
              </a:rPr>
              <a:t>De ‘tijd’: nominaal, twee categorieën (Wave 1 en Wave 2)</a:t>
            </a:r>
          </a:p>
          <a:p>
            <a:pPr lvl="2"/>
            <a:r>
              <a:rPr lang="nl-BE" dirty="0">
                <a:solidFill>
                  <a:srgbClr val="C00000"/>
                </a:solidFill>
              </a:rPr>
              <a:t>Depressieve gevoelens: metrisch, bestaande uit drie ordinale schaalitems </a:t>
            </a:r>
            <a:r>
              <a:rPr lang="nl-BE" sz="2400" dirty="0">
                <a:solidFill>
                  <a:srgbClr val="C00000"/>
                </a:solidFill>
              </a:rPr>
              <a:t>(‘W1_Depressie1’ t.e.m. ‘W1_Depressie3’ en ‘W2_Depressie1’ t.e.m. ‘W2_Depressie3’)</a:t>
            </a:r>
          </a:p>
          <a:p>
            <a:pPr marL="1234350" lvl="1" indent="-514350">
              <a:buFont typeface="+mj-lt"/>
              <a:buAutoNum type="arabicPeriod"/>
            </a:pPr>
            <a:r>
              <a:rPr lang="nl-BE" b="1" dirty="0"/>
              <a:t>Welke rol?</a:t>
            </a:r>
            <a:endParaRPr lang="nl-BE" dirty="0"/>
          </a:p>
          <a:p>
            <a:pPr lvl="2"/>
            <a:r>
              <a:rPr lang="nl-BE" dirty="0">
                <a:solidFill>
                  <a:srgbClr val="C00000"/>
                </a:solidFill>
              </a:rPr>
              <a:t>De ‘tijd’: onafhankelijke variabele</a:t>
            </a:r>
          </a:p>
          <a:p>
            <a:pPr lvl="2"/>
            <a:r>
              <a:rPr lang="nl-BE" dirty="0">
                <a:solidFill>
                  <a:srgbClr val="C00000"/>
                </a:solidFill>
              </a:rPr>
              <a:t>Depressieve gevoelens: afhankelijke variabele</a:t>
            </a:r>
          </a:p>
          <a:p>
            <a:endParaRPr lang="nl-BE" dirty="0"/>
          </a:p>
          <a:p>
            <a:pPr marL="86400" indent="0">
              <a:buNone/>
            </a:pPr>
            <a:endParaRPr lang="nl-BE" b="1" dirty="0"/>
          </a:p>
        </p:txBody>
      </p:sp>
      <p:pic>
        <p:nvPicPr>
          <p:cNvPr id="6" name="Afbeelding 5">
            <a:extLst>
              <a:ext uri="{FF2B5EF4-FFF2-40B4-BE49-F238E27FC236}">
                <a16:creationId xmlns:a16="http://schemas.microsoft.com/office/drawing/2014/main" id="{9EE47A2D-843D-47B4-8E77-6FF4D85BFB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4620186" y="3385793"/>
            <a:ext cx="2982013" cy="2982013"/>
          </a:xfrm>
          <a:prstGeom prst="rect">
            <a:avLst/>
          </a:prstGeom>
        </p:spPr>
      </p:pic>
    </p:spTree>
    <p:extLst>
      <p:ext uri="{BB962C8B-B14F-4D97-AF65-F5344CB8AC3E}">
        <p14:creationId xmlns:p14="http://schemas.microsoft.com/office/powerpoint/2010/main" val="9166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 name="TextBox 89">
            <a:extLst>
              <a:ext uri="{FF2B5EF4-FFF2-40B4-BE49-F238E27FC236}">
                <a16:creationId xmlns:a16="http://schemas.microsoft.com/office/drawing/2014/main" id="{8F08DB32-3106-4977-857B-5BD70495575B}"/>
              </a:ext>
            </a:extLst>
          </p:cNvPr>
          <p:cNvSpPr txBox="1"/>
          <p:nvPr/>
        </p:nvSpPr>
        <p:spPr>
          <a:xfrm>
            <a:off x="10371171" y="195357"/>
            <a:ext cx="1651930" cy="67095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Bij categorische OV: gelijkaardige of verschillende respondenten in verschillende categorieën??</a:t>
            </a:r>
          </a:p>
        </p:txBody>
      </p:sp>
      <p:sp>
        <p:nvSpPr>
          <p:cNvPr id="245" name="Title 1">
            <a:extLst>
              <a:ext uri="{FF2B5EF4-FFF2-40B4-BE49-F238E27FC236}">
                <a16:creationId xmlns:a16="http://schemas.microsoft.com/office/drawing/2014/main" id="{18FC5625-A36C-4539-B58D-A6C810CAD8CC}"/>
              </a:ext>
            </a:extLst>
          </p:cNvPr>
          <p:cNvSpPr>
            <a:spLocks noGrp="1"/>
          </p:cNvSpPr>
          <p:nvPr>
            <p:ph type="title"/>
          </p:nvPr>
        </p:nvSpPr>
        <p:spPr>
          <a:xfrm>
            <a:off x="2656227" y="9026885"/>
            <a:ext cx="12026222" cy="747445"/>
          </a:xfrm>
        </p:spPr>
        <p:txBody>
          <a:bodyPr/>
          <a:lstStyle/>
          <a:p>
            <a:pPr algn="ctr"/>
            <a:r>
              <a:rPr lang="nl-BE" dirty="0">
                <a:solidFill>
                  <a:srgbClr val="002060"/>
                </a:solidFill>
              </a:rPr>
              <a:t>Welke analysetechniek gebruik ik?</a:t>
            </a:r>
          </a:p>
        </p:txBody>
      </p:sp>
      <p:sp>
        <p:nvSpPr>
          <p:cNvPr id="4" name="Slide Number Placeholder 3">
            <a:extLst>
              <a:ext uri="{FF2B5EF4-FFF2-40B4-BE49-F238E27FC236}">
                <a16:creationId xmlns:a16="http://schemas.microsoft.com/office/drawing/2014/main" id="{4B964762-09BF-4771-95D5-61DE9B768E24}"/>
              </a:ext>
            </a:extLst>
          </p:cNvPr>
          <p:cNvSpPr>
            <a:spLocks noGrp="1"/>
          </p:cNvSpPr>
          <p:nvPr>
            <p:ph type="sldNum" sz="quarter" idx="12"/>
          </p:nvPr>
        </p:nvSpPr>
        <p:spPr>
          <a:xfrm>
            <a:off x="14669331" y="8161967"/>
            <a:ext cx="797801" cy="449396"/>
          </a:xfrm>
        </p:spPr>
        <p:txBody>
          <a:bodyPr/>
          <a:lstStyle/>
          <a:p>
            <a:pPr defTabSz="476448"/>
            <a:fld id="{7AE184E0-0BD4-4705-A12B-9B71DDE63301}" type="slidenum">
              <a:rPr lang="en-GB">
                <a:solidFill>
                  <a:prstClr val="black">
                    <a:tint val="75000"/>
                  </a:prstClr>
                </a:solidFill>
                <a:latin typeface="Calibri" panose="020F0502020204030204"/>
              </a:rPr>
              <a:pPr defTabSz="476448"/>
              <a:t>81</a:t>
            </a:fld>
            <a:endParaRPr lang="en-GB" dirty="0">
              <a:solidFill>
                <a:prstClr val="black">
                  <a:tint val="75000"/>
                </a:prstClr>
              </a:solidFill>
              <a:latin typeface="Calibri" panose="020F0502020204030204"/>
            </a:endParaRPr>
          </a:p>
        </p:txBody>
      </p:sp>
      <p:sp>
        <p:nvSpPr>
          <p:cNvPr id="6" name="TextBox 5">
            <a:extLst>
              <a:ext uri="{FF2B5EF4-FFF2-40B4-BE49-F238E27FC236}">
                <a16:creationId xmlns:a16="http://schemas.microsoft.com/office/drawing/2014/main" id="{5081C82A-D336-47CA-AEFF-D561E49493D1}"/>
              </a:ext>
            </a:extLst>
          </p:cNvPr>
          <p:cNvSpPr txBox="1"/>
          <p:nvPr/>
        </p:nvSpPr>
        <p:spPr>
          <a:xfrm>
            <a:off x="1342991" y="435145"/>
            <a:ext cx="1347127"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Aantal </a:t>
            </a:r>
          </a:p>
          <a:p>
            <a:pPr algn="ctr" defTabSz="476448"/>
            <a:r>
              <a:rPr lang="nl-BE" sz="940" dirty="0">
                <a:solidFill>
                  <a:prstClr val="black"/>
                </a:solidFill>
                <a:latin typeface="Calibri" panose="020F0502020204030204"/>
              </a:rPr>
              <a:t>afhankelijke variabelen</a:t>
            </a:r>
          </a:p>
        </p:txBody>
      </p:sp>
      <p:sp>
        <p:nvSpPr>
          <p:cNvPr id="7" name="TextBox 6">
            <a:extLst>
              <a:ext uri="{FF2B5EF4-FFF2-40B4-BE49-F238E27FC236}">
                <a16:creationId xmlns:a16="http://schemas.microsoft.com/office/drawing/2014/main" id="{5265D672-A626-415A-8295-202B4868868B}"/>
              </a:ext>
            </a:extLst>
          </p:cNvPr>
          <p:cNvSpPr txBox="1"/>
          <p:nvPr/>
        </p:nvSpPr>
        <p:spPr>
          <a:xfrm>
            <a:off x="2844203" y="433107"/>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Meetniveau afhankelijke variabele</a:t>
            </a:r>
          </a:p>
        </p:txBody>
      </p:sp>
      <p:sp>
        <p:nvSpPr>
          <p:cNvPr id="8" name="TextBox 7">
            <a:extLst>
              <a:ext uri="{FF2B5EF4-FFF2-40B4-BE49-F238E27FC236}">
                <a16:creationId xmlns:a16="http://schemas.microsoft.com/office/drawing/2014/main" id="{8F4600DD-4393-466B-BEEB-882B3DA6D4B5}"/>
              </a:ext>
            </a:extLst>
          </p:cNvPr>
          <p:cNvSpPr txBox="1"/>
          <p:nvPr/>
        </p:nvSpPr>
        <p:spPr>
          <a:xfrm>
            <a:off x="4189920" y="435623"/>
            <a:ext cx="1610372"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Aantal</a:t>
            </a:r>
          </a:p>
          <a:p>
            <a:pPr algn="ctr" defTabSz="476448"/>
            <a:r>
              <a:rPr lang="nl-BE" sz="940" dirty="0">
                <a:solidFill>
                  <a:prstClr val="black"/>
                </a:solidFill>
                <a:latin typeface="Calibri" panose="020F0502020204030204"/>
              </a:rPr>
              <a:t> onafhankelijke variabelen</a:t>
            </a:r>
          </a:p>
        </p:txBody>
      </p:sp>
      <p:sp>
        <p:nvSpPr>
          <p:cNvPr id="9" name="TextBox 8">
            <a:extLst>
              <a:ext uri="{FF2B5EF4-FFF2-40B4-BE49-F238E27FC236}">
                <a16:creationId xmlns:a16="http://schemas.microsoft.com/office/drawing/2014/main" id="{5F1F5C02-EFE6-49F0-A75F-AE1104AC7DEC}"/>
              </a:ext>
            </a:extLst>
          </p:cNvPr>
          <p:cNvSpPr txBox="1"/>
          <p:nvPr/>
        </p:nvSpPr>
        <p:spPr>
          <a:xfrm>
            <a:off x="5848391" y="433657"/>
            <a:ext cx="1483674"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Meetniveau onafhankelijke variabelen</a:t>
            </a:r>
          </a:p>
        </p:txBody>
      </p:sp>
      <p:sp>
        <p:nvSpPr>
          <p:cNvPr id="10" name="TextBox 9">
            <a:extLst>
              <a:ext uri="{FF2B5EF4-FFF2-40B4-BE49-F238E27FC236}">
                <a16:creationId xmlns:a16="http://schemas.microsoft.com/office/drawing/2014/main" id="{0CB43338-9162-4955-AC30-7E12E11A5188}"/>
              </a:ext>
            </a:extLst>
          </p:cNvPr>
          <p:cNvSpPr txBox="1"/>
          <p:nvPr/>
        </p:nvSpPr>
        <p:spPr>
          <a:xfrm>
            <a:off x="8860409" y="437468"/>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Bij categorische OV: hoeveel categorieën?</a:t>
            </a:r>
          </a:p>
        </p:txBody>
      </p:sp>
      <p:sp>
        <p:nvSpPr>
          <p:cNvPr id="11" name="Rectangle 10">
            <a:extLst>
              <a:ext uri="{FF2B5EF4-FFF2-40B4-BE49-F238E27FC236}">
                <a16:creationId xmlns:a16="http://schemas.microsoft.com/office/drawing/2014/main" id="{21C2167C-EB1A-40E1-A7AB-BDA76FE6C4E3}"/>
              </a:ext>
            </a:extLst>
          </p:cNvPr>
          <p:cNvSpPr/>
          <p:nvPr/>
        </p:nvSpPr>
        <p:spPr>
          <a:xfrm>
            <a:off x="2995293" y="222448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12" name="Rectangle 11">
            <a:extLst>
              <a:ext uri="{FF2B5EF4-FFF2-40B4-BE49-F238E27FC236}">
                <a16:creationId xmlns:a16="http://schemas.microsoft.com/office/drawing/2014/main" id="{9FE4E87F-DA61-4418-8711-7A2A8629B501}"/>
              </a:ext>
            </a:extLst>
          </p:cNvPr>
          <p:cNvSpPr/>
          <p:nvPr/>
        </p:nvSpPr>
        <p:spPr>
          <a:xfrm>
            <a:off x="1494078" y="4006667"/>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cxnSp>
        <p:nvCxnSpPr>
          <p:cNvPr id="13" name="Straight Arrow Connector 12">
            <a:extLst>
              <a:ext uri="{FF2B5EF4-FFF2-40B4-BE49-F238E27FC236}">
                <a16:creationId xmlns:a16="http://schemas.microsoft.com/office/drawing/2014/main" id="{B1FF0BF9-6799-4152-99E5-A549EC4FA225}"/>
              </a:ext>
            </a:extLst>
          </p:cNvPr>
          <p:cNvCxnSpPr>
            <a:cxnSpLocks/>
            <a:stCxn id="12" idx="0"/>
            <a:endCxn id="11" idx="2"/>
          </p:cNvCxnSpPr>
          <p:nvPr/>
        </p:nvCxnSpPr>
        <p:spPr>
          <a:xfrm flipV="1">
            <a:off x="1970469" y="2479100"/>
            <a:ext cx="1501215" cy="1527568"/>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sp>
        <p:nvSpPr>
          <p:cNvPr id="14" name="Rectangle 13">
            <a:extLst>
              <a:ext uri="{FF2B5EF4-FFF2-40B4-BE49-F238E27FC236}">
                <a16:creationId xmlns:a16="http://schemas.microsoft.com/office/drawing/2014/main" id="{E7869E0C-9730-4D00-8A96-446A9BDE609B}"/>
              </a:ext>
            </a:extLst>
          </p:cNvPr>
          <p:cNvSpPr/>
          <p:nvPr/>
        </p:nvSpPr>
        <p:spPr>
          <a:xfrm>
            <a:off x="4498263" y="128896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sp>
        <p:nvSpPr>
          <p:cNvPr id="15" name="Rectangle 14">
            <a:extLst>
              <a:ext uri="{FF2B5EF4-FFF2-40B4-BE49-F238E27FC236}">
                <a16:creationId xmlns:a16="http://schemas.microsoft.com/office/drawing/2014/main" id="{C7DCBE10-8C56-4C40-978C-5BDC51E24E38}"/>
              </a:ext>
            </a:extLst>
          </p:cNvPr>
          <p:cNvSpPr/>
          <p:nvPr/>
        </p:nvSpPr>
        <p:spPr>
          <a:xfrm>
            <a:off x="6010934" y="87570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16" name="Rectangle 15">
            <a:extLst>
              <a:ext uri="{FF2B5EF4-FFF2-40B4-BE49-F238E27FC236}">
                <a16:creationId xmlns:a16="http://schemas.microsoft.com/office/drawing/2014/main" id="{5F750A0F-ABD9-4088-803D-8CBD899DC78A}"/>
              </a:ext>
            </a:extLst>
          </p:cNvPr>
          <p:cNvSpPr/>
          <p:nvPr/>
        </p:nvSpPr>
        <p:spPr>
          <a:xfrm>
            <a:off x="6007897" y="167460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17" name="Rectangle 16">
            <a:extLst>
              <a:ext uri="{FF2B5EF4-FFF2-40B4-BE49-F238E27FC236}">
                <a16:creationId xmlns:a16="http://schemas.microsoft.com/office/drawing/2014/main" id="{6CA60F3F-5936-4C21-A14E-DA2A5BFE407A}"/>
              </a:ext>
            </a:extLst>
          </p:cNvPr>
          <p:cNvSpPr/>
          <p:nvPr/>
        </p:nvSpPr>
        <p:spPr>
          <a:xfrm>
            <a:off x="9011496" y="136268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a:t>
            </a:r>
          </a:p>
        </p:txBody>
      </p:sp>
      <p:sp>
        <p:nvSpPr>
          <p:cNvPr id="18" name="Rectangle 17">
            <a:extLst>
              <a:ext uri="{FF2B5EF4-FFF2-40B4-BE49-F238E27FC236}">
                <a16:creationId xmlns:a16="http://schemas.microsoft.com/office/drawing/2014/main" id="{FBEC190E-C820-4FFB-9E78-A5F4E73A160A}"/>
              </a:ext>
            </a:extLst>
          </p:cNvPr>
          <p:cNvSpPr/>
          <p:nvPr/>
        </p:nvSpPr>
        <p:spPr>
          <a:xfrm>
            <a:off x="9013959" y="212136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Meer dan 2</a:t>
            </a:r>
          </a:p>
        </p:txBody>
      </p:sp>
      <p:sp>
        <p:nvSpPr>
          <p:cNvPr id="19" name="Rectangle 18">
            <a:extLst>
              <a:ext uri="{FF2B5EF4-FFF2-40B4-BE49-F238E27FC236}">
                <a16:creationId xmlns:a16="http://schemas.microsoft.com/office/drawing/2014/main" id="{B2BD1D95-F21A-46CF-A9AE-4A875C58E751}"/>
              </a:ext>
            </a:extLst>
          </p:cNvPr>
          <p:cNvSpPr/>
          <p:nvPr/>
        </p:nvSpPr>
        <p:spPr>
          <a:xfrm>
            <a:off x="10673563" y="118201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20" name="Rectangle 19">
            <a:extLst>
              <a:ext uri="{FF2B5EF4-FFF2-40B4-BE49-F238E27FC236}">
                <a16:creationId xmlns:a16="http://schemas.microsoft.com/office/drawing/2014/main" id="{E66F50B3-4367-436E-9098-123479F8703E}"/>
              </a:ext>
            </a:extLst>
          </p:cNvPr>
          <p:cNvSpPr/>
          <p:nvPr/>
        </p:nvSpPr>
        <p:spPr>
          <a:xfrm>
            <a:off x="10675444" y="156259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21" name="Rectangle 20">
            <a:extLst>
              <a:ext uri="{FF2B5EF4-FFF2-40B4-BE49-F238E27FC236}">
                <a16:creationId xmlns:a16="http://schemas.microsoft.com/office/drawing/2014/main" id="{9BFA3EFB-3D41-49A0-A600-D64D792FC957}"/>
              </a:ext>
            </a:extLst>
          </p:cNvPr>
          <p:cNvSpPr/>
          <p:nvPr/>
        </p:nvSpPr>
        <p:spPr>
          <a:xfrm>
            <a:off x="10673563" y="193774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22" name="Rectangle 21">
            <a:extLst>
              <a:ext uri="{FF2B5EF4-FFF2-40B4-BE49-F238E27FC236}">
                <a16:creationId xmlns:a16="http://schemas.microsoft.com/office/drawing/2014/main" id="{CC6625A1-59D8-4F00-8D49-9ACAE95D6E79}"/>
              </a:ext>
            </a:extLst>
          </p:cNvPr>
          <p:cNvSpPr/>
          <p:nvPr/>
        </p:nvSpPr>
        <p:spPr>
          <a:xfrm>
            <a:off x="10673563" y="230767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23" name="Rectangle 22">
            <a:extLst>
              <a:ext uri="{FF2B5EF4-FFF2-40B4-BE49-F238E27FC236}">
                <a16:creationId xmlns:a16="http://schemas.microsoft.com/office/drawing/2014/main" id="{3CEBAE4C-E952-4701-A588-0E506E9495CA}"/>
              </a:ext>
            </a:extLst>
          </p:cNvPr>
          <p:cNvSpPr/>
          <p:nvPr/>
        </p:nvSpPr>
        <p:spPr>
          <a:xfrm>
            <a:off x="4503197" y="349771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24" name="Rectangle 23">
            <a:extLst>
              <a:ext uri="{FF2B5EF4-FFF2-40B4-BE49-F238E27FC236}">
                <a16:creationId xmlns:a16="http://schemas.microsoft.com/office/drawing/2014/main" id="{93BFC2C9-0AC0-4CB1-8AC9-84CC4C9E8B05}"/>
              </a:ext>
            </a:extLst>
          </p:cNvPr>
          <p:cNvSpPr/>
          <p:nvPr/>
        </p:nvSpPr>
        <p:spPr>
          <a:xfrm>
            <a:off x="6013185" y="273322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25" name="Rectangle 24">
            <a:extLst>
              <a:ext uri="{FF2B5EF4-FFF2-40B4-BE49-F238E27FC236}">
                <a16:creationId xmlns:a16="http://schemas.microsoft.com/office/drawing/2014/main" id="{9146049E-5A0F-4129-980C-EAD1E577B984}"/>
              </a:ext>
            </a:extLst>
          </p:cNvPr>
          <p:cNvSpPr/>
          <p:nvPr/>
        </p:nvSpPr>
        <p:spPr>
          <a:xfrm>
            <a:off x="6012831" y="349408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cxnSp>
        <p:nvCxnSpPr>
          <p:cNvPr id="26" name="Straight Arrow Connector 25">
            <a:extLst>
              <a:ext uri="{FF2B5EF4-FFF2-40B4-BE49-F238E27FC236}">
                <a16:creationId xmlns:a16="http://schemas.microsoft.com/office/drawing/2014/main" id="{C2E40CDE-0509-4980-8ABC-D5E13B4D63EC}"/>
              </a:ext>
            </a:extLst>
          </p:cNvPr>
          <p:cNvCxnSpPr>
            <a:cxnSpLocks/>
            <a:stCxn id="11" idx="3"/>
            <a:endCxn id="14" idx="1"/>
          </p:cNvCxnSpPr>
          <p:nvPr/>
        </p:nvCxnSpPr>
        <p:spPr>
          <a:xfrm flipV="1">
            <a:off x="3948075" y="1416278"/>
            <a:ext cx="550189" cy="935512"/>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63ED7FAA-3E92-40CF-B548-DAEC25B4DEE5}"/>
              </a:ext>
            </a:extLst>
          </p:cNvPr>
          <p:cNvCxnSpPr>
            <a:cxnSpLocks/>
            <a:stCxn id="11" idx="3"/>
            <a:endCxn id="23" idx="1"/>
          </p:cNvCxnSpPr>
          <p:nvPr/>
        </p:nvCxnSpPr>
        <p:spPr>
          <a:xfrm>
            <a:off x="3948075" y="2351790"/>
            <a:ext cx="555122" cy="127323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C049D1A6-52D5-421E-ADBC-D406D68A1E03}"/>
              </a:ext>
            </a:extLst>
          </p:cNvPr>
          <p:cNvCxnSpPr>
            <a:cxnSpLocks/>
            <a:stCxn id="14" idx="3"/>
            <a:endCxn id="15" idx="1"/>
          </p:cNvCxnSpPr>
          <p:nvPr/>
        </p:nvCxnSpPr>
        <p:spPr>
          <a:xfrm flipV="1">
            <a:off x="5451044" y="1003011"/>
            <a:ext cx="559890" cy="41326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B48BBA74-0B02-4E1C-916A-3BF2D95B892A}"/>
              </a:ext>
            </a:extLst>
          </p:cNvPr>
          <p:cNvCxnSpPr>
            <a:cxnSpLocks/>
            <a:stCxn id="14" idx="3"/>
            <a:endCxn id="16" idx="1"/>
          </p:cNvCxnSpPr>
          <p:nvPr/>
        </p:nvCxnSpPr>
        <p:spPr>
          <a:xfrm>
            <a:off x="5451044" y="1416279"/>
            <a:ext cx="556853" cy="385637"/>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5F95BA9C-6341-4AF6-8E4E-20D71A502B91}"/>
              </a:ext>
            </a:extLst>
          </p:cNvPr>
          <p:cNvCxnSpPr>
            <a:cxnSpLocks/>
            <a:stCxn id="15" idx="3"/>
          </p:cNvCxnSpPr>
          <p:nvPr/>
        </p:nvCxnSpPr>
        <p:spPr>
          <a:xfrm flipV="1">
            <a:off x="6963715" y="991078"/>
            <a:ext cx="5230053"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7F2DA6E5-A9D3-4BA4-B370-C8B749981BCA}"/>
              </a:ext>
            </a:extLst>
          </p:cNvPr>
          <p:cNvCxnSpPr>
            <a:cxnSpLocks/>
            <a:stCxn id="16" idx="3"/>
            <a:endCxn id="17" idx="1"/>
          </p:cNvCxnSpPr>
          <p:nvPr/>
        </p:nvCxnSpPr>
        <p:spPr>
          <a:xfrm flipV="1">
            <a:off x="6960679" y="1489995"/>
            <a:ext cx="2050817" cy="311921"/>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2AC0B029-CC19-4668-8F88-D219AD5CA9D4}"/>
              </a:ext>
            </a:extLst>
          </p:cNvPr>
          <p:cNvCxnSpPr>
            <a:cxnSpLocks/>
            <a:stCxn id="16" idx="3"/>
            <a:endCxn id="18" idx="1"/>
          </p:cNvCxnSpPr>
          <p:nvPr/>
        </p:nvCxnSpPr>
        <p:spPr>
          <a:xfrm>
            <a:off x="6960678" y="1801916"/>
            <a:ext cx="2053281" cy="44675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47D6A7D7-9301-4822-B0D1-672E58693E6C}"/>
              </a:ext>
            </a:extLst>
          </p:cNvPr>
          <p:cNvCxnSpPr>
            <a:cxnSpLocks/>
            <a:stCxn id="17" idx="3"/>
            <a:endCxn id="19" idx="1"/>
          </p:cNvCxnSpPr>
          <p:nvPr/>
        </p:nvCxnSpPr>
        <p:spPr>
          <a:xfrm flipV="1">
            <a:off x="9964277" y="1309324"/>
            <a:ext cx="709286" cy="180672"/>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57E46F4F-9CE9-4193-A0A3-AC0BFB0153E3}"/>
              </a:ext>
            </a:extLst>
          </p:cNvPr>
          <p:cNvCxnSpPr>
            <a:cxnSpLocks/>
            <a:stCxn id="17" idx="3"/>
            <a:endCxn id="20" idx="1"/>
          </p:cNvCxnSpPr>
          <p:nvPr/>
        </p:nvCxnSpPr>
        <p:spPr>
          <a:xfrm>
            <a:off x="9964277" y="1489995"/>
            <a:ext cx="711166" cy="199916"/>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8C4F753A-C967-474B-B16D-3D797DCA47BC}"/>
              </a:ext>
            </a:extLst>
          </p:cNvPr>
          <p:cNvCxnSpPr>
            <a:cxnSpLocks/>
            <a:stCxn id="18" idx="3"/>
            <a:endCxn id="21" idx="1"/>
          </p:cNvCxnSpPr>
          <p:nvPr/>
        </p:nvCxnSpPr>
        <p:spPr>
          <a:xfrm flipV="1">
            <a:off x="9966740" y="2065057"/>
            <a:ext cx="706823" cy="18361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95271780-69D1-4B9A-AB0A-50671DFB34D0}"/>
              </a:ext>
            </a:extLst>
          </p:cNvPr>
          <p:cNvCxnSpPr>
            <a:cxnSpLocks/>
            <a:stCxn id="18" idx="3"/>
            <a:endCxn id="22" idx="1"/>
          </p:cNvCxnSpPr>
          <p:nvPr/>
        </p:nvCxnSpPr>
        <p:spPr>
          <a:xfrm>
            <a:off x="9966740" y="2248670"/>
            <a:ext cx="706823" cy="18631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482698B3-52BB-489E-ACCD-55314AC2B672}"/>
              </a:ext>
            </a:extLst>
          </p:cNvPr>
          <p:cNvCxnSpPr>
            <a:cxnSpLocks/>
            <a:stCxn id="19" idx="3"/>
          </p:cNvCxnSpPr>
          <p:nvPr/>
        </p:nvCxnSpPr>
        <p:spPr>
          <a:xfrm>
            <a:off x="11626344" y="1309323"/>
            <a:ext cx="567424" cy="0"/>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520539FF-C4AB-47F7-B74A-E8BEA15B37DD}"/>
              </a:ext>
            </a:extLst>
          </p:cNvPr>
          <p:cNvCxnSpPr>
            <a:cxnSpLocks/>
            <a:stCxn id="20" idx="3"/>
          </p:cNvCxnSpPr>
          <p:nvPr/>
        </p:nvCxnSpPr>
        <p:spPr>
          <a:xfrm flipV="1">
            <a:off x="11628225" y="1684592"/>
            <a:ext cx="555334" cy="5318"/>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881E4FBB-500B-4A48-A435-26A60401AA8A}"/>
              </a:ext>
            </a:extLst>
          </p:cNvPr>
          <p:cNvCxnSpPr>
            <a:cxnSpLocks/>
            <a:stCxn id="21" idx="3"/>
          </p:cNvCxnSpPr>
          <p:nvPr/>
        </p:nvCxnSpPr>
        <p:spPr>
          <a:xfrm>
            <a:off x="11626345" y="2065057"/>
            <a:ext cx="549420"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9A5D1B40-1C0C-4650-98DC-E845DD7F7FCA}"/>
              </a:ext>
            </a:extLst>
          </p:cNvPr>
          <p:cNvCxnSpPr>
            <a:cxnSpLocks/>
            <a:stCxn id="22" idx="3"/>
          </p:cNvCxnSpPr>
          <p:nvPr/>
        </p:nvCxnSpPr>
        <p:spPr>
          <a:xfrm>
            <a:off x="11626345" y="2434989"/>
            <a:ext cx="557215"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DAFDF9B0-1199-451D-A3A8-280B50010582}"/>
              </a:ext>
            </a:extLst>
          </p:cNvPr>
          <p:cNvCxnSpPr>
            <a:cxnSpLocks/>
            <a:stCxn id="23" idx="3"/>
            <a:endCxn id="24" idx="1"/>
          </p:cNvCxnSpPr>
          <p:nvPr/>
        </p:nvCxnSpPr>
        <p:spPr>
          <a:xfrm flipV="1">
            <a:off x="5455979" y="2860533"/>
            <a:ext cx="557206" cy="76448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2" name="Straight Arrow Connector 41">
            <a:extLst>
              <a:ext uri="{FF2B5EF4-FFF2-40B4-BE49-F238E27FC236}">
                <a16:creationId xmlns:a16="http://schemas.microsoft.com/office/drawing/2014/main" id="{815DC919-FC68-4AC6-9C2D-F1F424E8B5D1}"/>
              </a:ext>
            </a:extLst>
          </p:cNvPr>
          <p:cNvCxnSpPr>
            <a:cxnSpLocks/>
            <a:stCxn id="23" idx="3"/>
            <a:endCxn id="25" idx="1"/>
          </p:cNvCxnSpPr>
          <p:nvPr/>
        </p:nvCxnSpPr>
        <p:spPr>
          <a:xfrm flipV="1">
            <a:off x="5455979" y="3621399"/>
            <a:ext cx="556852" cy="362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3" name="Straight Arrow Connector 42">
            <a:extLst>
              <a:ext uri="{FF2B5EF4-FFF2-40B4-BE49-F238E27FC236}">
                <a16:creationId xmlns:a16="http://schemas.microsoft.com/office/drawing/2014/main" id="{1944AF4B-AFB3-47F3-AA7E-B48BB0E4812C}"/>
              </a:ext>
            </a:extLst>
          </p:cNvPr>
          <p:cNvCxnSpPr>
            <a:cxnSpLocks/>
            <a:stCxn id="24" idx="3"/>
          </p:cNvCxnSpPr>
          <p:nvPr/>
        </p:nvCxnSpPr>
        <p:spPr>
          <a:xfrm flipV="1">
            <a:off x="6965966" y="2848601"/>
            <a:ext cx="5188593" cy="1193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44" name="Rectangle 43">
            <a:extLst>
              <a:ext uri="{FF2B5EF4-FFF2-40B4-BE49-F238E27FC236}">
                <a16:creationId xmlns:a16="http://schemas.microsoft.com/office/drawing/2014/main" id="{B38A2F61-0C6E-438B-A660-1DF73E421A5E}"/>
              </a:ext>
            </a:extLst>
          </p:cNvPr>
          <p:cNvSpPr/>
          <p:nvPr/>
        </p:nvSpPr>
        <p:spPr>
          <a:xfrm>
            <a:off x="10676570" y="312457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45" name="Rectangle 44">
            <a:extLst>
              <a:ext uri="{FF2B5EF4-FFF2-40B4-BE49-F238E27FC236}">
                <a16:creationId xmlns:a16="http://schemas.microsoft.com/office/drawing/2014/main" id="{38465FAD-3157-4A4E-BC35-645C9EFF3FDA}"/>
              </a:ext>
            </a:extLst>
          </p:cNvPr>
          <p:cNvSpPr/>
          <p:nvPr/>
        </p:nvSpPr>
        <p:spPr>
          <a:xfrm>
            <a:off x="10674606" y="388471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cxnSp>
        <p:nvCxnSpPr>
          <p:cNvPr id="46" name="Straight Arrow Connector 45">
            <a:extLst>
              <a:ext uri="{FF2B5EF4-FFF2-40B4-BE49-F238E27FC236}">
                <a16:creationId xmlns:a16="http://schemas.microsoft.com/office/drawing/2014/main" id="{B4169F39-ADC8-41DE-9507-5F0F4D0FC769}"/>
              </a:ext>
            </a:extLst>
          </p:cNvPr>
          <p:cNvCxnSpPr>
            <a:cxnSpLocks/>
            <a:stCxn id="25" idx="3"/>
            <a:endCxn id="44" idx="1"/>
          </p:cNvCxnSpPr>
          <p:nvPr/>
        </p:nvCxnSpPr>
        <p:spPr>
          <a:xfrm flipV="1">
            <a:off x="6965613" y="3251883"/>
            <a:ext cx="3710958" cy="36951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D23A0FE4-A792-4EAA-AE89-2284D5597B64}"/>
              </a:ext>
            </a:extLst>
          </p:cNvPr>
          <p:cNvCxnSpPr>
            <a:cxnSpLocks/>
            <a:stCxn id="25" idx="3"/>
            <a:endCxn id="45" idx="1"/>
          </p:cNvCxnSpPr>
          <p:nvPr/>
        </p:nvCxnSpPr>
        <p:spPr>
          <a:xfrm>
            <a:off x="6965612" y="3621399"/>
            <a:ext cx="3708994" cy="39062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47105FBF-E393-4EF6-8B39-CA9B43410538}"/>
              </a:ext>
            </a:extLst>
          </p:cNvPr>
          <p:cNvCxnSpPr>
            <a:cxnSpLocks/>
            <a:stCxn id="44" idx="3"/>
          </p:cNvCxnSpPr>
          <p:nvPr/>
        </p:nvCxnSpPr>
        <p:spPr>
          <a:xfrm>
            <a:off x="11629352" y="3251883"/>
            <a:ext cx="525208"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9" name="Straight Arrow Connector 48">
            <a:extLst>
              <a:ext uri="{FF2B5EF4-FFF2-40B4-BE49-F238E27FC236}">
                <a16:creationId xmlns:a16="http://schemas.microsoft.com/office/drawing/2014/main" id="{622DC63D-5E25-4303-8371-36871A070E51}"/>
              </a:ext>
            </a:extLst>
          </p:cNvPr>
          <p:cNvCxnSpPr>
            <a:cxnSpLocks/>
            <a:stCxn id="45" idx="3"/>
          </p:cNvCxnSpPr>
          <p:nvPr/>
        </p:nvCxnSpPr>
        <p:spPr>
          <a:xfrm>
            <a:off x="11627388" y="4012025"/>
            <a:ext cx="527172"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50" name="Rectangle 49">
            <a:extLst>
              <a:ext uri="{FF2B5EF4-FFF2-40B4-BE49-F238E27FC236}">
                <a16:creationId xmlns:a16="http://schemas.microsoft.com/office/drawing/2014/main" id="{B644422B-4DE1-4B41-83C5-420D4616A5F3}"/>
              </a:ext>
            </a:extLst>
          </p:cNvPr>
          <p:cNvSpPr/>
          <p:nvPr/>
        </p:nvSpPr>
        <p:spPr>
          <a:xfrm>
            <a:off x="2995292" y="631984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51" name="Rectangle 50">
            <a:extLst>
              <a:ext uri="{FF2B5EF4-FFF2-40B4-BE49-F238E27FC236}">
                <a16:creationId xmlns:a16="http://schemas.microsoft.com/office/drawing/2014/main" id="{901CED4F-99BB-48F7-B1B8-061CD3A87A9E}"/>
              </a:ext>
            </a:extLst>
          </p:cNvPr>
          <p:cNvSpPr/>
          <p:nvPr/>
        </p:nvSpPr>
        <p:spPr>
          <a:xfrm>
            <a:off x="4496504" y="514741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sp>
        <p:nvSpPr>
          <p:cNvPr id="52" name="Rectangle 51">
            <a:extLst>
              <a:ext uri="{FF2B5EF4-FFF2-40B4-BE49-F238E27FC236}">
                <a16:creationId xmlns:a16="http://schemas.microsoft.com/office/drawing/2014/main" id="{56304230-45D0-421F-9D4B-125749E06719}"/>
              </a:ext>
            </a:extLst>
          </p:cNvPr>
          <p:cNvSpPr/>
          <p:nvPr/>
        </p:nvSpPr>
        <p:spPr>
          <a:xfrm>
            <a:off x="6000912" y="468525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53" name="Rectangle 52">
            <a:extLst>
              <a:ext uri="{FF2B5EF4-FFF2-40B4-BE49-F238E27FC236}">
                <a16:creationId xmlns:a16="http://schemas.microsoft.com/office/drawing/2014/main" id="{D9E503AC-43D0-43DB-81DE-2DEC6400219D}"/>
              </a:ext>
            </a:extLst>
          </p:cNvPr>
          <p:cNvSpPr/>
          <p:nvPr/>
        </p:nvSpPr>
        <p:spPr>
          <a:xfrm>
            <a:off x="5992862" y="575903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54" name="Rectangle 53">
            <a:extLst>
              <a:ext uri="{FF2B5EF4-FFF2-40B4-BE49-F238E27FC236}">
                <a16:creationId xmlns:a16="http://schemas.microsoft.com/office/drawing/2014/main" id="{E6E67EF0-09FA-4683-874C-9A78D0025965}"/>
              </a:ext>
            </a:extLst>
          </p:cNvPr>
          <p:cNvSpPr/>
          <p:nvPr/>
        </p:nvSpPr>
        <p:spPr>
          <a:xfrm>
            <a:off x="4486481" y="727584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55" name="Rectangle 54">
            <a:extLst>
              <a:ext uri="{FF2B5EF4-FFF2-40B4-BE49-F238E27FC236}">
                <a16:creationId xmlns:a16="http://schemas.microsoft.com/office/drawing/2014/main" id="{4B758496-3250-4ED5-9199-621003513B5E}"/>
              </a:ext>
            </a:extLst>
          </p:cNvPr>
          <p:cNvSpPr/>
          <p:nvPr/>
        </p:nvSpPr>
        <p:spPr>
          <a:xfrm>
            <a:off x="5996762" y="707097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56" name="Rectangle 55">
            <a:extLst>
              <a:ext uri="{FF2B5EF4-FFF2-40B4-BE49-F238E27FC236}">
                <a16:creationId xmlns:a16="http://schemas.microsoft.com/office/drawing/2014/main" id="{AD0DAF08-6CB0-4C8A-97D6-820FB378F2E4}"/>
              </a:ext>
            </a:extLst>
          </p:cNvPr>
          <p:cNvSpPr/>
          <p:nvPr/>
        </p:nvSpPr>
        <p:spPr>
          <a:xfrm>
            <a:off x="5997833" y="736926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57" name="Rectangle 56">
            <a:extLst>
              <a:ext uri="{FF2B5EF4-FFF2-40B4-BE49-F238E27FC236}">
                <a16:creationId xmlns:a16="http://schemas.microsoft.com/office/drawing/2014/main" id="{065975F4-B9A8-4F22-8575-2878AAD11B96}"/>
              </a:ext>
            </a:extLst>
          </p:cNvPr>
          <p:cNvSpPr/>
          <p:nvPr/>
        </p:nvSpPr>
        <p:spPr>
          <a:xfrm>
            <a:off x="5996761" y="768366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Beide</a:t>
            </a:r>
          </a:p>
        </p:txBody>
      </p:sp>
      <p:sp>
        <p:nvSpPr>
          <p:cNvPr id="58" name="Rectangle 57">
            <a:extLst>
              <a:ext uri="{FF2B5EF4-FFF2-40B4-BE49-F238E27FC236}">
                <a16:creationId xmlns:a16="http://schemas.microsoft.com/office/drawing/2014/main" id="{308AF8A7-B7E9-4105-AA81-0F6A34F30C78}"/>
              </a:ext>
            </a:extLst>
          </p:cNvPr>
          <p:cNvSpPr/>
          <p:nvPr/>
        </p:nvSpPr>
        <p:spPr>
          <a:xfrm>
            <a:off x="10660503" y="736853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59" name="Rectangle 58">
            <a:extLst>
              <a:ext uri="{FF2B5EF4-FFF2-40B4-BE49-F238E27FC236}">
                <a16:creationId xmlns:a16="http://schemas.microsoft.com/office/drawing/2014/main" id="{6A53D3EF-F6D7-40F1-B395-AE09718ED3DA}"/>
              </a:ext>
            </a:extLst>
          </p:cNvPr>
          <p:cNvSpPr/>
          <p:nvPr/>
        </p:nvSpPr>
        <p:spPr>
          <a:xfrm>
            <a:off x="10663542" y="767609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60" name="Rectangle 59">
            <a:extLst>
              <a:ext uri="{FF2B5EF4-FFF2-40B4-BE49-F238E27FC236}">
                <a16:creationId xmlns:a16="http://schemas.microsoft.com/office/drawing/2014/main" id="{A5DEC92C-B0F5-4D8D-AA66-814F25F1631E}"/>
              </a:ext>
            </a:extLst>
          </p:cNvPr>
          <p:cNvSpPr/>
          <p:nvPr/>
        </p:nvSpPr>
        <p:spPr>
          <a:xfrm>
            <a:off x="1490180" y="828353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61" name="Rectangle 60">
            <a:extLst>
              <a:ext uri="{FF2B5EF4-FFF2-40B4-BE49-F238E27FC236}">
                <a16:creationId xmlns:a16="http://schemas.microsoft.com/office/drawing/2014/main" id="{71888385-8094-4CE8-8F15-3ED83454D2E5}"/>
              </a:ext>
            </a:extLst>
          </p:cNvPr>
          <p:cNvSpPr/>
          <p:nvPr/>
        </p:nvSpPr>
        <p:spPr>
          <a:xfrm>
            <a:off x="2991394" y="828353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62" name="Rectangle 61">
            <a:extLst>
              <a:ext uri="{FF2B5EF4-FFF2-40B4-BE49-F238E27FC236}">
                <a16:creationId xmlns:a16="http://schemas.microsoft.com/office/drawing/2014/main" id="{985B99EB-9C58-4B0B-A6FB-4E3192809F01}"/>
              </a:ext>
            </a:extLst>
          </p:cNvPr>
          <p:cNvSpPr/>
          <p:nvPr/>
        </p:nvSpPr>
        <p:spPr>
          <a:xfrm>
            <a:off x="4495648" y="8039877"/>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sp>
        <p:nvSpPr>
          <p:cNvPr id="63" name="Rectangle 62">
            <a:extLst>
              <a:ext uri="{FF2B5EF4-FFF2-40B4-BE49-F238E27FC236}">
                <a16:creationId xmlns:a16="http://schemas.microsoft.com/office/drawing/2014/main" id="{AECB4626-384A-48FE-BE16-CD494A0DBF98}"/>
              </a:ext>
            </a:extLst>
          </p:cNvPr>
          <p:cNvSpPr/>
          <p:nvPr/>
        </p:nvSpPr>
        <p:spPr>
          <a:xfrm>
            <a:off x="4492605" y="854981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64" name="Rectangle 63">
            <a:extLst>
              <a:ext uri="{FF2B5EF4-FFF2-40B4-BE49-F238E27FC236}">
                <a16:creationId xmlns:a16="http://schemas.microsoft.com/office/drawing/2014/main" id="{B32DF11A-4006-4748-A297-404DE1F9CDA1}"/>
              </a:ext>
            </a:extLst>
          </p:cNvPr>
          <p:cNvSpPr/>
          <p:nvPr/>
        </p:nvSpPr>
        <p:spPr>
          <a:xfrm>
            <a:off x="6007036" y="803341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65" name="Rectangle 64">
            <a:extLst>
              <a:ext uri="{FF2B5EF4-FFF2-40B4-BE49-F238E27FC236}">
                <a16:creationId xmlns:a16="http://schemas.microsoft.com/office/drawing/2014/main" id="{D459D32C-AD1F-45CD-A89F-3695050BCFA1}"/>
              </a:ext>
            </a:extLst>
          </p:cNvPr>
          <p:cNvSpPr/>
          <p:nvPr/>
        </p:nvSpPr>
        <p:spPr>
          <a:xfrm>
            <a:off x="6007036" y="840623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66" name="Rectangle 65">
            <a:extLst>
              <a:ext uri="{FF2B5EF4-FFF2-40B4-BE49-F238E27FC236}">
                <a16:creationId xmlns:a16="http://schemas.microsoft.com/office/drawing/2014/main" id="{22A2FA60-BAA2-4C9E-9976-6276A1F5AF29}"/>
              </a:ext>
            </a:extLst>
          </p:cNvPr>
          <p:cNvSpPr/>
          <p:nvPr/>
        </p:nvSpPr>
        <p:spPr>
          <a:xfrm>
            <a:off x="6000912" y="875555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Beide</a:t>
            </a:r>
          </a:p>
        </p:txBody>
      </p:sp>
      <p:cxnSp>
        <p:nvCxnSpPr>
          <p:cNvPr id="67" name="Straight Arrow Connector 66">
            <a:extLst>
              <a:ext uri="{FF2B5EF4-FFF2-40B4-BE49-F238E27FC236}">
                <a16:creationId xmlns:a16="http://schemas.microsoft.com/office/drawing/2014/main" id="{F66BC1AC-DE00-4DB4-9FFF-BB24E0FC3388}"/>
              </a:ext>
            </a:extLst>
          </p:cNvPr>
          <p:cNvCxnSpPr>
            <a:cxnSpLocks/>
            <a:stCxn id="50" idx="3"/>
            <a:endCxn id="51" idx="1"/>
          </p:cNvCxnSpPr>
          <p:nvPr/>
        </p:nvCxnSpPr>
        <p:spPr>
          <a:xfrm flipV="1">
            <a:off x="3948074" y="5274727"/>
            <a:ext cx="548430" cy="1172425"/>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68" name="Straight Arrow Connector 67">
            <a:extLst>
              <a:ext uri="{FF2B5EF4-FFF2-40B4-BE49-F238E27FC236}">
                <a16:creationId xmlns:a16="http://schemas.microsoft.com/office/drawing/2014/main" id="{A458D58C-EBE9-457B-B5F1-162E5044909D}"/>
              </a:ext>
            </a:extLst>
          </p:cNvPr>
          <p:cNvCxnSpPr>
            <a:cxnSpLocks/>
            <a:stCxn id="50" idx="3"/>
            <a:endCxn id="54" idx="1"/>
          </p:cNvCxnSpPr>
          <p:nvPr/>
        </p:nvCxnSpPr>
        <p:spPr>
          <a:xfrm>
            <a:off x="3948073" y="6447152"/>
            <a:ext cx="538408" cy="95600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8F7B5D1D-34FD-4376-BFF8-10E79A5F6573}"/>
              </a:ext>
            </a:extLst>
          </p:cNvPr>
          <p:cNvCxnSpPr>
            <a:cxnSpLocks/>
            <a:stCxn id="51" idx="3"/>
            <a:endCxn id="52" idx="1"/>
          </p:cNvCxnSpPr>
          <p:nvPr/>
        </p:nvCxnSpPr>
        <p:spPr>
          <a:xfrm flipV="1">
            <a:off x="5449286" y="4812565"/>
            <a:ext cx="551627" cy="46216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0" name="Straight Arrow Connector 69">
            <a:extLst>
              <a:ext uri="{FF2B5EF4-FFF2-40B4-BE49-F238E27FC236}">
                <a16:creationId xmlns:a16="http://schemas.microsoft.com/office/drawing/2014/main" id="{B46EC9F2-49F3-490B-8BE7-0CA667998221}"/>
              </a:ext>
            </a:extLst>
          </p:cNvPr>
          <p:cNvCxnSpPr>
            <a:cxnSpLocks/>
            <a:stCxn id="51" idx="3"/>
            <a:endCxn id="53" idx="1"/>
          </p:cNvCxnSpPr>
          <p:nvPr/>
        </p:nvCxnSpPr>
        <p:spPr>
          <a:xfrm>
            <a:off x="5449286" y="5274726"/>
            <a:ext cx="543576" cy="611616"/>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71" name="Straight Arrow Connector 70">
            <a:extLst>
              <a:ext uri="{FF2B5EF4-FFF2-40B4-BE49-F238E27FC236}">
                <a16:creationId xmlns:a16="http://schemas.microsoft.com/office/drawing/2014/main" id="{A7C30FC4-B666-447B-807F-F092B3346730}"/>
              </a:ext>
            </a:extLst>
          </p:cNvPr>
          <p:cNvCxnSpPr>
            <a:cxnSpLocks/>
            <a:stCxn id="92" idx="3"/>
          </p:cNvCxnSpPr>
          <p:nvPr/>
        </p:nvCxnSpPr>
        <p:spPr>
          <a:xfrm>
            <a:off x="6945643" y="4433293"/>
            <a:ext cx="5208917"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2" name="Straight Arrow Connector 71">
            <a:extLst>
              <a:ext uri="{FF2B5EF4-FFF2-40B4-BE49-F238E27FC236}">
                <a16:creationId xmlns:a16="http://schemas.microsoft.com/office/drawing/2014/main" id="{054CC0C7-79EC-4399-8768-1A3C0AF1033D}"/>
              </a:ext>
            </a:extLst>
          </p:cNvPr>
          <p:cNvCxnSpPr>
            <a:cxnSpLocks/>
            <a:stCxn id="55" idx="3"/>
          </p:cNvCxnSpPr>
          <p:nvPr/>
        </p:nvCxnSpPr>
        <p:spPr>
          <a:xfrm>
            <a:off x="6949543" y="7198281"/>
            <a:ext cx="5211139"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3" name="Straight Arrow Connector 72">
            <a:extLst>
              <a:ext uri="{FF2B5EF4-FFF2-40B4-BE49-F238E27FC236}">
                <a16:creationId xmlns:a16="http://schemas.microsoft.com/office/drawing/2014/main" id="{CA10B793-566D-4D20-B3EA-0B125063F0EB}"/>
              </a:ext>
            </a:extLst>
          </p:cNvPr>
          <p:cNvCxnSpPr>
            <a:cxnSpLocks/>
            <a:stCxn id="56" idx="3"/>
            <a:endCxn id="58" idx="1"/>
          </p:cNvCxnSpPr>
          <p:nvPr/>
        </p:nvCxnSpPr>
        <p:spPr>
          <a:xfrm flipV="1">
            <a:off x="6950615" y="7495842"/>
            <a:ext cx="3709888" cy="73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4" name="Straight Arrow Connector 73">
            <a:extLst>
              <a:ext uri="{FF2B5EF4-FFF2-40B4-BE49-F238E27FC236}">
                <a16:creationId xmlns:a16="http://schemas.microsoft.com/office/drawing/2014/main" id="{2EE34B8A-C17D-4215-BBCE-9ACB39DD17E1}"/>
              </a:ext>
            </a:extLst>
          </p:cNvPr>
          <p:cNvCxnSpPr>
            <a:cxnSpLocks/>
            <a:stCxn id="57" idx="3"/>
            <a:endCxn id="59" idx="1"/>
          </p:cNvCxnSpPr>
          <p:nvPr/>
        </p:nvCxnSpPr>
        <p:spPr>
          <a:xfrm flipV="1">
            <a:off x="6949543" y="7803400"/>
            <a:ext cx="3713999" cy="757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5" name="Straight Arrow Connector 74">
            <a:extLst>
              <a:ext uri="{FF2B5EF4-FFF2-40B4-BE49-F238E27FC236}">
                <a16:creationId xmlns:a16="http://schemas.microsoft.com/office/drawing/2014/main" id="{6AFBB4FD-D9D9-4DBC-8083-3E76128BDFD0}"/>
              </a:ext>
            </a:extLst>
          </p:cNvPr>
          <p:cNvCxnSpPr>
            <a:cxnSpLocks/>
            <a:stCxn id="64" idx="3"/>
          </p:cNvCxnSpPr>
          <p:nvPr/>
        </p:nvCxnSpPr>
        <p:spPr>
          <a:xfrm>
            <a:off x="6959817" y="8160727"/>
            <a:ext cx="5200866" cy="124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6" name="Straight Arrow Connector 75">
            <a:extLst>
              <a:ext uri="{FF2B5EF4-FFF2-40B4-BE49-F238E27FC236}">
                <a16:creationId xmlns:a16="http://schemas.microsoft.com/office/drawing/2014/main" id="{19327863-622A-4D2D-958A-6A73E65828F5}"/>
              </a:ext>
            </a:extLst>
          </p:cNvPr>
          <p:cNvCxnSpPr>
            <a:cxnSpLocks/>
            <a:stCxn id="65" idx="3"/>
          </p:cNvCxnSpPr>
          <p:nvPr/>
        </p:nvCxnSpPr>
        <p:spPr>
          <a:xfrm flipV="1">
            <a:off x="6959817" y="8521616"/>
            <a:ext cx="5200866"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7" name="Straight Arrow Connector 76">
            <a:extLst>
              <a:ext uri="{FF2B5EF4-FFF2-40B4-BE49-F238E27FC236}">
                <a16:creationId xmlns:a16="http://schemas.microsoft.com/office/drawing/2014/main" id="{7C4BC1B0-8D09-4AEC-8FF9-2A8D210701B4}"/>
              </a:ext>
            </a:extLst>
          </p:cNvPr>
          <p:cNvCxnSpPr>
            <a:cxnSpLocks/>
            <a:stCxn id="66" idx="3"/>
          </p:cNvCxnSpPr>
          <p:nvPr/>
        </p:nvCxnSpPr>
        <p:spPr>
          <a:xfrm flipV="1">
            <a:off x="6953694" y="8870933"/>
            <a:ext cx="5200866"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8" name="Straight Arrow Connector 77">
            <a:extLst>
              <a:ext uri="{FF2B5EF4-FFF2-40B4-BE49-F238E27FC236}">
                <a16:creationId xmlns:a16="http://schemas.microsoft.com/office/drawing/2014/main" id="{39999253-11FB-4D85-8E57-6D112A29BC97}"/>
              </a:ext>
            </a:extLst>
          </p:cNvPr>
          <p:cNvCxnSpPr>
            <a:cxnSpLocks/>
            <a:stCxn id="54" idx="3"/>
            <a:endCxn id="55" idx="1"/>
          </p:cNvCxnSpPr>
          <p:nvPr/>
        </p:nvCxnSpPr>
        <p:spPr>
          <a:xfrm flipV="1">
            <a:off x="5439262" y="7198281"/>
            <a:ext cx="557499" cy="20487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9" name="Straight Arrow Connector 78">
            <a:extLst>
              <a:ext uri="{FF2B5EF4-FFF2-40B4-BE49-F238E27FC236}">
                <a16:creationId xmlns:a16="http://schemas.microsoft.com/office/drawing/2014/main" id="{EF3C6B94-58DE-4068-89D5-D62DDBB9AD4B}"/>
              </a:ext>
            </a:extLst>
          </p:cNvPr>
          <p:cNvCxnSpPr>
            <a:cxnSpLocks/>
            <a:stCxn id="54" idx="3"/>
            <a:endCxn id="56" idx="1"/>
          </p:cNvCxnSpPr>
          <p:nvPr/>
        </p:nvCxnSpPr>
        <p:spPr>
          <a:xfrm>
            <a:off x="5439263" y="7403155"/>
            <a:ext cx="558570" cy="9342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0" name="Straight Arrow Connector 79">
            <a:extLst>
              <a:ext uri="{FF2B5EF4-FFF2-40B4-BE49-F238E27FC236}">
                <a16:creationId xmlns:a16="http://schemas.microsoft.com/office/drawing/2014/main" id="{5293EFDC-09C3-4C0C-AAC5-9C73BBD0EBC3}"/>
              </a:ext>
            </a:extLst>
          </p:cNvPr>
          <p:cNvCxnSpPr>
            <a:cxnSpLocks/>
            <a:stCxn id="54" idx="3"/>
            <a:endCxn id="57" idx="1"/>
          </p:cNvCxnSpPr>
          <p:nvPr/>
        </p:nvCxnSpPr>
        <p:spPr>
          <a:xfrm>
            <a:off x="5439263" y="7403155"/>
            <a:ext cx="557498" cy="40782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1" name="Straight Arrow Connector 80">
            <a:extLst>
              <a:ext uri="{FF2B5EF4-FFF2-40B4-BE49-F238E27FC236}">
                <a16:creationId xmlns:a16="http://schemas.microsoft.com/office/drawing/2014/main" id="{25F1D0FF-EB60-4D63-9E7B-3CAADBD2844F}"/>
              </a:ext>
            </a:extLst>
          </p:cNvPr>
          <p:cNvCxnSpPr>
            <a:cxnSpLocks/>
            <a:stCxn id="62" idx="3"/>
            <a:endCxn id="64" idx="1"/>
          </p:cNvCxnSpPr>
          <p:nvPr/>
        </p:nvCxnSpPr>
        <p:spPr>
          <a:xfrm flipV="1">
            <a:off x="5448429" y="8160726"/>
            <a:ext cx="558606" cy="646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2" name="Straight Arrow Connector 81">
            <a:extLst>
              <a:ext uri="{FF2B5EF4-FFF2-40B4-BE49-F238E27FC236}">
                <a16:creationId xmlns:a16="http://schemas.microsoft.com/office/drawing/2014/main" id="{21382894-DCD5-4DB3-A118-700DB7D0450D}"/>
              </a:ext>
            </a:extLst>
          </p:cNvPr>
          <p:cNvCxnSpPr>
            <a:cxnSpLocks/>
            <a:stCxn id="63" idx="3"/>
            <a:endCxn id="65" idx="1"/>
          </p:cNvCxnSpPr>
          <p:nvPr/>
        </p:nvCxnSpPr>
        <p:spPr>
          <a:xfrm flipV="1">
            <a:off x="5445386" y="8533548"/>
            <a:ext cx="561649" cy="14358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3" name="Straight Arrow Connector 82">
            <a:extLst>
              <a:ext uri="{FF2B5EF4-FFF2-40B4-BE49-F238E27FC236}">
                <a16:creationId xmlns:a16="http://schemas.microsoft.com/office/drawing/2014/main" id="{1B7E3A95-B1A7-4652-A777-3F35D04F13D0}"/>
              </a:ext>
            </a:extLst>
          </p:cNvPr>
          <p:cNvCxnSpPr>
            <a:cxnSpLocks/>
            <a:stCxn id="63" idx="3"/>
            <a:endCxn id="66" idx="1"/>
          </p:cNvCxnSpPr>
          <p:nvPr/>
        </p:nvCxnSpPr>
        <p:spPr>
          <a:xfrm>
            <a:off x="5445386" y="8677128"/>
            <a:ext cx="555526" cy="20573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4" name="Straight Arrow Connector 83">
            <a:extLst>
              <a:ext uri="{FF2B5EF4-FFF2-40B4-BE49-F238E27FC236}">
                <a16:creationId xmlns:a16="http://schemas.microsoft.com/office/drawing/2014/main" id="{A7A925A2-C39B-49E6-9B80-A29B717BA1FB}"/>
              </a:ext>
            </a:extLst>
          </p:cNvPr>
          <p:cNvCxnSpPr>
            <a:cxnSpLocks/>
            <a:stCxn id="60" idx="3"/>
            <a:endCxn id="61" idx="1"/>
          </p:cNvCxnSpPr>
          <p:nvPr/>
        </p:nvCxnSpPr>
        <p:spPr>
          <a:xfrm>
            <a:off x="2442962" y="8410845"/>
            <a:ext cx="548432"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5" name="Straight Arrow Connector 84">
            <a:extLst>
              <a:ext uri="{FF2B5EF4-FFF2-40B4-BE49-F238E27FC236}">
                <a16:creationId xmlns:a16="http://schemas.microsoft.com/office/drawing/2014/main" id="{91233978-DD2F-48D1-B891-1EDE2E6AB672}"/>
              </a:ext>
            </a:extLst>
          </p:cNvPr>
          <p:cNvCxnSpPr>
            <a:cxnSpLocks/>
            <a:stCxn id="61" idx="3"/>
            <a:endCxn id="62" idx="1"/>
          </p:cNvCxnSpPr>
          <p:nvPr/>
        </p:nvCxnSpPr>
        <p:spPr>
          <a:xfrm flipV="1">
            <a:off x="3944175" y="8167188"/>
            <a:ext cx="551473" cy="24365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6" name="Straight Arrow Connector 85">
            <a:extLst>
              <a:ext uri="{FF2B5EF4-FFF2-40B4-BE49-F238E27FC236}">
                <a16:creationId xmlns:a16="http://schemas.microsoft.com/office/drawing/2014/main" id="{EBBCAC1D-EDA6-4562-977E-E49B134496BD}"/>
              </a:ext>
            </a:extLst>
          </p:cNvPr>
          <p:cNvCxnSpPr>
            <a:cxnSpLocks/>
            <a:stCxn id="61" idx="3"/>
            <a:endCxn id="63" idx="1"/>
          </p:cNvCxnSpPr>
          <p:nvPr/>
        </p:nvCxnSpPr>
        <p:spPr>
          <a:xfrm>
            <a:off x="3944175" y="8410845"/>
            <a:ext cx="548430" cy="26628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7" name="Straight Arrow Connector 86">
            <a:extLst>
              <a:ext uri="{FF2B5EF4-FFF2-40B4-BE49-F238E27FC236}">
                <a16:creationId xmlns:a16="http://schemas.microsoft.com/office/drawing/2014/main" id="{C5D190C3-81A3-4077-B335-B3E487EFA780}"/>
              </a:ext>
            </a:extLst>
          </p:cNvPr>
          <p:cNvCxnSpPr>
            <a:cxnSpLocks/>
            <a:stCxn id="58" idx="3"/>
          </p:cNvCxnSpPr>
          <p:nvPr/>
        </p:nvCxnSpPr>
        <p:spPr>
          <a:xfrm flipV="1">
            <a:off x="11613284" y="7494078"/>
            <a:ext cx="547399" cy="176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8" name="Straight Arrow Connector 87">
            <a:extLst>
              <a:ext uri="{FF2B5EF4-FFF2-40B4-BE49-F238E27FC236}">
                <a16:creationId xmlns:a16="http://schemas.microsoft.com/office/drawing/2014/main" id="{AFFBD7B7-BBFD-49D2-BBDF-0F75A5180039}"/>
              </a:ext>
            </a:extLst>
          </p:cNvPr>
          <p:cNvCxnSpPr>
            <a:cxnSpLocks/>
            <a:stCxn id="59" idx="3"/>
          </p:cNvCxnSpPr>
          <p:nvPr/>
        </p:nvCxnSpPr>
        <p:spPr>
          <a:xfrm>
            <a:off x="11616323" y="7803400"/>
            <a:ext cx="544360"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9" name="Straight Arrow Connector 88">
            <a:extLst>
              <a:ext uri="{FF2B5EF4-FFF2-40B4-BE49-F238E27FC236}">
                <a16:creationId xmlns:a16="http://schemas.microsoft.com/office/drawing/2014/main" id="{DB1E8405-EC5F-434A-9FBC-362021D762FA}"/>
              </a:ext>
            </a:extLst>
          </p:cNvPr>
          <p:cNvCxnSpPr>
            <a:cxnSpLocks/>
            <a:stCxn id="12" idx="2"/>
            <a:endCxn id="50" idx="0"/>
          </p:cNvCxnSpPr>
          <p:nvPr/>
        </p:nvCxnSpPr>
        <p:spPr>
          <a:xfrm>
            <a:off x="1970469" y="4261287"/>
            <a:ext cx="1501214" cy="2058555"/>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graphicFrame>
        <p:nvGraphicFramePr>
          <p:cNvPr id="91" name="Table 90">
            <a:extLst>
              <a:ext uri="{FF2B5EF4-FFF2-40B4-BE49-F238E27FC236}">
                <a16:creationId xmlns:a16="http://schemas.microsoft.com/office/drawing/2014/main" id="{3CFB8AB4-FEFB-4A84-B384-AEC2F695BE45}"/>
              </a:ext>
            </a:extLst>
          </p:cNvPr>
          <p:cNvGraphicFramePr>
            <a:graphicFrameLocks noGrp="1"/>
          </p:cNvGraphicFramePr>
          <p:nvPr/>
        </p:nvGraphicFramePr>
        <p:xfrm>
          <a:off x="12188847" y="252569"/>
          <a:ext cx="3865996" cy="8887401"/>
        </p:xfrm>
        <a:graphic>
          <a:graphicData uri="http://schemas.openxmlformats.org/drawingml/2006/table">
            <a:tbl>
              <a:tblPr firstRow="1" bandRow="1">
                <a:tableStyleId>{5C22544A-7EE6-4342-B048-85BDC9FD1C3A}</a:tableStyleId>
              </a:tblPr>
              <a:tblGrid>
                <a:gridCol w="1996829">
                  <a:extLst>
                    <a:ext uri="{9D8B030D-6E8A-4147-A177-3AD203B41FA5}">
                      <a16:colId xmlns:a16="http://schemas.microsoft.com/office/drawing/2014/main" val="330647270"/>
                    </a:ext>
                  </a:extLst>
                </a:gridCol>
                <a:gridCol w="1869167">
                  <a:extLst>
                    <a:ext uri="{9D8B030D-6E8A-4147-A177-3AD203B41FA5}">
                      <a16:colId xmlns:a16="http://schemas.microsoft.com/office/drawing/2014/main" val="1448204881"/>
                    </a:ext>
                  </a:extLst>
                </a:gridCol>
              </a:tblGrid>
              <a:tr h="284958">
                <a:tc>
                  <a:txBody>
                    <a:bodyPr/>
                    <a:lstStyle/>
                    <a:p>
                      <a:r>
                        <a:rPr lang="nl-BE" sz="900" dirty="0"/>
                        <a:t>Assumpties voldaan</a:t>
                      </a:r>
                    </a:p>
                  </a:txBody>
                  <a:tcPr marL="95484" marR="95484" marT="47743" marB="47743"/>
                </a:tc>
                <a:tc>
                  <a:txBody>
                    <a:bodyPr/>
                    <a:lstStyle/>
                    <a:p>
                      <a:r>
                        <a:rPr lang="nl-BE" sz="900" dirty="0"/>
                        <a:t>Assumpties niet voldaan</a:t>
                      </a:r>
                    </a:p>
                  </a:txBody>
                  <a:tcPr marL="95484" marR="95484" marT="47743" marB="47743"/>
                </a:tc>
                <a:extLst>
                  <a:ext uri="{0D108BD9-81ED-4DB2-BD59-A6C34878D82A}">
                    <a16:rowId xmlns:a16="http://schemas.microsoft.com/office/drawing/2014/main" val="888959899"/>
                  </a:ext>
                </a:extLst>
              </a:tr>
              <a:tr h="560507">
                <a:tc>
                  <a:txBody>
                    <a:bodyPr/>
                    <a:lstStyle/>
                    <a:p>
                      <a:pPr marL="171450" indent="-171450">
                        <a:buFont typeface="Arial" panose="020B0604020202020204" pitchFamily="34" charset="0"/>
                        <a:buChar char="•"/>
                      </a:pPr>
                      <a:r>
                        <a:rPr lang="nl-BE" sz="900" dirty="0"/>
                        <a:t>Enkelvoudige lineaire regressie</a:t>
                      </a:r>
                    </a:p>
                    <a:p>
                      <a:pPr marL="171450" indent="-171450">
                        <a:buFont typeface="Arial" panose="020B0604020202020204" pitchFamily="34" charset="0"/>
                        <a:buChar char="•"/>
                      </a:pPr>
                      <a:r>
                        <a:rPr lang="nl-BE" sz="900" dirty="0"/>
                        <a:t>Pearson correlatietoets</a:t>
                      </a:r>
                    </a:p>
                  </a:txBody>
                  <a:tcPr marL="95484" marR="95484" marT="47743" marB="47743"/>
                </a:tc>
                <a:tc>
                  <a:txBody>
                    <a:bodyPr/>
                    <a:lstStyle/>
                    <a:p>
                      <a:pPr marL="171450" indent="-171450">
                        <a:buFont typeface="Arial" panose="020B0604020202020204" pitchFamily="34" charset="0"/>
                        <a:buChar char="•"/>
                      </a:pPr>
                      <a:r>
                        <a:rPr lang="nl-BE" sz="900" dirty="0"/>
                        <a:t>Bootstrap regressie</a:t>
                      </a:r>
                    </a:p>
                    <a:p>
                      <a:pPr marL="171450" indent="-171450">
                        <a:buFont typeface="Arial" panose="020B0604020202020204" pitchFamily="34" charset="0"/>
                        <a:buChar char="•"/>
                      </a:pPr>
                      <a:r>
                        <a:rPr lang="nl-BE" sz="900" dirty="0" err="1"/>
                        <a:t>Spearman</a:t>
                      </a:r>
                      <a:r>
                        <a:rPr lang="nl-BE" sz="900" dirty="0"/>
                        <a:t> rangcorrelatietoets</a:t>
                      </a:r>
                    </a:p>
                    <a:p>
                      <a:pPr marL="171450" indent="-171450">
                        <a:buFont typeface="Arial" panose="020B0604020202020204" pitchFamily="34" charset="0"/>
                        <a:buChar char="•"/>
                      </a:pPr>
                      <a:r>
                        <a:rPr lang="nl-BE" sz="900" dirty="0" err="1"/>
                        <a:t>Kendall’s</a:t>
                      </a:r>
                      <a:r>
                        <a:rPr lang="nl-BE" sz="900" dirty="0"/>
                        <a:t> </a:t>
                      </a:r>
                      <a:r>
                        <a:rPr lang="nl-BE" sz="900" dirty="0" err="1"/>
                        <a:t>Tau</a:t>
                      </a:r>
                      <a:r>
                        <a:rPr lang="nl-BE" sz="900" dirty="0"/>
                        <a:t> correlatietoets</a:t>
                      </a:r>
                    </a:p>
                  </a:txBody>
                  <a:tcPr marL="95484" marR="95484" marT="47743" marB="47743"/>
                </a:tc>
                <a:extLst>
                  <a:ext uri="{0D108BD9-81ED-4DB2-BD59-A6C34878D82A}">
                    <a16:rowId xmlns:a16="http://schemas.microsoft.com/office/drawing/2014/main" val="2977589819"/>
                  </a:ext>
                </a:extLst>
              </a:tr>
              <a:tr h="388340">
                <a:tc>
                  <a:txBody>
                    <a:bodyPr/>
                    <a:lstStyle/>
                    <a:p>
                      <a:pPr marL="171450" indent="-171450">
                        <a:buFont typeface="Arial" panose="020B0604020202020204" pitchFamily="34" charset="0"/>
                        <a:buChar char="•"/>
                      </a:pPr>
                      <a:r>
                        <a:rPr lang="nl-BE" sz="900" dirty="0"/>
                        <a:t>Afhankelijke t-toets</a:t>
                      </a: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t-toets</a:t>
                      </a:r>
                    </a:p>
                    <a:p>
                      <a:pPr marL="171450" indent="-171450">
                        <a:buFont typeface="Arial" panose="020B0604020202020204" pitchFamily="34" charset="0"/>
                        <a:buChar char="•"/>
                      </a:pPr>
                      <a:r>
                        <a:rPr lang="nl-BE" sz="900" dirty="0"/>
                        <a:t>Wilcoxon rangtekentoets</a:t>
                      </a:r>
                    </a:p>
                  </a:txBody>
                  <a:tcPr marL="95484" marR="95484" marT="47743" marB="47743"/>
                </a:tc>
                <a:extLst>
                  <a:ext uri="{0D108BD9-81ED-4DB2-BD59-A6C34878D82A}">
                    <a16:rowId xmlns:a16="http://schemas.microsoft.com/office/drawing/2014/main" val="1954769090"/>
                  </a:ext>
                </a:extLst>
              </a:tr>
              <a:tr h="388340">
                <a:tc>
                  <a:txBody>
                    <a:bodyPr/>
                    <a:lstStyle/>
                    <a:p>
                      <a:pPr marL="171450" indent="-171450">
                        <a:buFont typeface="Arial" panose="020B0604020202020204" pitchFamily="34" charset="0"/>
                        <a:buChar char="•"/>
                      </a:pPr>
                      <a:r>
                        <a:rPr lang="nl-BE" sz="900" dirty="0"/>
                        <a:t>Onafhankelijke t-toets</a:t>
                      </a: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t-toets</a:t>
                      </a:r>
                    </a:p>
                    <a:p>
                      <a:pPr marL="171450" indent="-171450">
                        <a:buFont typeface="Arial" panose="020B0604020202020204" pitchFamily="34" charset="0"/>
                        <a:buChar char="•"/>
                      </a:pPr>
                      <a:r>
                        <a:rPr lang="nl-BE" sz="900" dirty="0"/>
                        <a:t>Mann-</a:t>
                      </a:r>
                      <a:r>
                        <a:rPr lang="nl-BE" sz="900" dirty="0" err="1"/>
                        <a:t>Whitney</a:t>
                      </a:r>
                      <a:r>
                        <a:rPr lang="nl-BE" sz="900" dirty="0"/>
                        <a:t> toets</a:t>
                      </a:r>
                    </a:p>
                  </a:txBody>
                  <a:tcPr marL="95484" marR="95484" marT="47743" marB="47743"/>
                </a:tc>
                <a:extLst>
                  <a:ext uri="{0D108BD9-81ED-4DB2-BD59-A6C34878D82A}">
                    <a16:rowId xmlns:a16="http://schemas.microsoft.com/office/drawing/2014/main" val="2173673390"/>
                  </a:ext>
                </a:extLst>
              </a:tr>
              <a:tr h="388340">
                <a:tc>
                  <a:txBody>
                    <a:bodyPr/>
                    <a:lstStyle/>
                    <a:p>
                      <a:pPr marL="171450" indent="-171450">
                        <a:buFont typeface="Arial" panose="020B0604020202020204" pitchFamily="34" charset="0"/>
                        <a:buChar char="•"/>
                      </a:pPr>
                      <a:r>
                        <a:rPr lang="nl-BE" sz="900" dirty="0"/>
                        <a:t>One-way repeated measures ANOVA</a:t>
                      </a:r>
                    </a:p>
                  </a:txBody>
                  <a:tcPr marL="95484" marR="95484" marT="47743" marB="47743"/>
                </a:tc>
                <a:tc>
                  <a:txBody>
                    <a:bodyPr/>
                    <a:lstStyle/>
                    <a:p>
                      <a:pPr marL="171450" indent="-171450">
                        <a:buFont typeface="Arial" panose="020B0604020202020204" pitchFamily="34" charset="0"/>
                        <a:buChar char="•"/>
                      </a:pPr>
                      <a:r>
                        <a:rPr lang="nl-BE" sz="900" dirty="0"/>
                        <a:t>Friedman toets</a:t>
                      </a:r>
                    </a:p>
                  </a:txBody>
                  <a:tcPr marL="95484" marR="95484" marT="47743" marB="47743"/>
                </a:tc>
                <a:extLst>
                  <a:ext uri="{0D108BD9-81ED-4DB2-BD59-A6C34878D82A}">
                    <a16:rowId xmlns:a16="http://schemas.microsoft.com/office/drawing/2014/main" val="130149893"/>
                  </a:ext>
                </a:extLst>
              </a:tr>
              <a:tr h="388340">
                <a:tc>
                  <a:txBody>
                    <a:bodyPr/>
                    <a:lstStyle/>
                    <a:p>
                      <a:pPr marL="171450" indent="-171450">
                        <a:buFont typeface="Arial" panose="020B0604020202020204" pitchFamily="34" charset="0"/>
                        <a:buChar char="•"/>
                      </a:pPr>
                      <a:r>
                        <a:rPr lang="nl-BE" sz="900" dirty="0"/>
                        <a:t>One-way independent ANOVA</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Kruskal</a:t>
                      </a:r>
                      <a:r>
                        <a:rPr lang="nl-BE" sz="900" dirty="0"/>
                        <a:t>-Wallis toets</a:t>
                      </a:r>
                    </a:p>
                  </a:txBody>
                  <a:tcPr marL="95484" marR="95484" marT="47743" marB="47743"/>
                </a:tc>
                <a:extLst>
                  <a:ext uri="{0D108BD9-81ED-4DB2-BD59-A6C34878D82A}">
                    <a16:rowId xmlns:a16="http://schemas.microsoft.com/office/drawing/2014/main" val="2117315973"/>
                  </a:ext>
                </a:extLst>
              </a:tr>
              <a:tr h="386671">
                <a:tc>
                  <a:txBody>
                    <a:bodyPr/>
                    <a:lstStyle/>
                    <a:p>
                      <a:pPr marL="171450" indent="-171450">
                        <a:buFont typeface="Arial" panose="020B0604020202020204" pitchFamily="34" charset="0"/>
                        <a:buChar char="•"/>
                      </a:pPr>
                      <a:r>
                        <a:rPr lang="nl-BE" sz="900" dirty="0"/>
                        <a:t>Meervoudige lineaire regressie</a:t>
                      </a:r>
                    </a:p>
                    <a:p>
                      <a:pPr marL="171450" marR="0" lvl="0" indent="-171450" algn="l" defTabSz="124797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a:t>Partiële correlatietoets</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regressie</a:t>
                      </a:r>
                    </a:p>
                  </a:txBody>
                  <a:tcPr marL="95484" marR="95484" marT="47743" marB="47743"/>
                </a:tc>
                <a:extLst>
                  <a:ext uri="{0D108BD9-81ED-4DB2-BD59-A6C34878D82A}">
                    <a16:rowId xmlns:a16="http://schemas.microsoft.com/office/drawing/2014/main" val="2174757889"/>
                  </a:ext>
                </a:extLst>
              </a:tr>
              <a:tr h="388340">
                <a:tc>
                  <a:txBody>
                    <a:bodyPr/>
                    <a:lstStyle/>
                    <a:p>
                      <a:pPr marL="171450" indent="-171450">
                        <a:buFont typeface="Arial" panose="020B0604020202020204" pitchFamily="34" charset="0"/>
                        <a:buChar char="•"/>
                      </a:pPr>
                      <a:r>
                        <a:rPr lang="nl-BE" sz="900" dirty="0"/>
                        <a:t>Factorial repeated measures ANOVA</a:t>
                      </a:r>
                      <a:endParaRPr lang="nl-BE" sz="900" dirty="0">
                        <a:solidFill>
                          <a:schemeClr val="tx1"/>
                        </a:solidFill>
                      </a:endParaRPr>
                    </a:p>
                  </a:txBody>
                  <a:tcPr marL="95484" marR="95484" marT="47743" marB="47743"/>
                </a:tc>
                <a:tc>
                  <a:txBody>
                    <a:bodyPr/>
                    <a:lstStyle/>
                    <a:p>
                      <a:pPr marL="0" indent="0">
                        <a:buFont typeface="Arial" panose="020B0604020202020204" pitchFamily="34" charset="0"/>
                        <a:buNone/>
                      </a:pPr>
                      <a:endParaRPr lang="nl-BE" sz="900" dirty="0"/>
                    </a:p>
                  </a:txBody>
                  <a:tcPr marL="95484" marR="95484" marT="47743" marB="47743"/>
                </a:tc>
                <a:extLst>
                  <a:ext uri="{0D108BD9-81ED-4DB2-BD59-A6C34878D82A}">
                    <a16:rowId xmlns:a16="http://schemas.microsoft.com/office/drawing/2014/main" val="1728751502"/>
                  </a:ext>
                </a:extLst>
              </a:tr>
              <a:tr h="397423">
                <a:tc>
                  <a:txBody>
                    <a:bodyPr/>
                    <a:lstStyle/>
                    <a:p>
                      <a:pPr marL="171450" indent="-171450">
                        <a:buFont typeface="Arial" panose="020B0604020202020204" pitchFamily="34" charset="0"/>
                        <a:buChar char="•"/>
                      </a:pPr>
                      <a:r>
                        <a:rPr lang="nl-BE" sz="900" dirty="0" err="1"/>
                        <a:t>Two</a:t>
                      </a:r>
                      <a:r>
                        <a:rPr lang="nl-BE" sz="900" dirty="0"/>
                        <a:t>-way mixed ANOVA</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endParaRPr lang="nl-BE" sz="900" dirty="0"/>
                    </a:p>
                  </a:txBody>
                  <a:tcPr marL="95484" marR="95484" marT="47743" marB="47743"/>
                </a:tc>
                <a:extLst>
                  <a:ext uri="{0D108BD9-81ED-4DB2-BD59-A6C34878D82A}">
                    <a16:rowId xmlns:a16="http://schemas.microsoft.com/office/drawing/2014/main" val="2942875459"/>
                  </a:ext>
                </a:extLst>
              </a:tr>
              <a:tr h="460435">
                <a:tc>
                  <a:txBody>
                    <a:bodyPr/>
                    <a:lstStyle/>
                    <a:p>
                      <a:pPr marL="171450" indent="-171450">
                        <a:buFont typeface="Arial" panose="020B0604020202020204" pitchFamily="34" charset="0"/>
                        <a:buChar char="•"/>
                      </a:pPr>
                      <a:r>
                        <a:rPr lang="nl-BE" sz="900" dirty="0"/>
                        <a:t>Factorial independent ANOVA</a:t>
                      </a:r>
                    </a:p>
                    <a:p>
                      <a:pPr marL="171450" indent="-171450">
                        <a:buFont typeface="Arial" panose="020B0604020202020204" pitchFamily="34" charset="0"/>
                        <a:buChar char="•"/>
                      </a:pPr>
                      <a:r>
                        <a:rPr lang="nl-BE" sz="900" dirty="0"/>
                        <a:t>Meervoudige lineaire regressie</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regressie</a:t>
                      </a:r>
                    </a:p>
                  </a:txBody>
                  <a:tcPr marL="95484" marR="95484" marT="47743" marB="47743"/>
                </a:tc>
                <a:extLst>
                  <a:ext uri="{0D108BD9-81ED-4DB2-BD59-A6C34878D82A}">
                    <a16:rowId xmlns:a16="http://schemas.microsoft.com/office/drawing/2014/main" val="1610346840"/>
                  </a:ext>
                </a:extLst>
              </a:tr>
              <a:tr h="388340">
                <a:tc>
                  <a:txBody>
                    <a:bodyPr/>
                    <a:lstStyle/>
                    <a:p>
                      <a:pPr marL="171450" indent="-171450">
                        <a:buFont typeface="Arial" panose="020B0604020202020204" pitchFamily="34" charset="0"/>
                        <a:buChar char="•"/>
                      </a:pPr>
                      <a:r>
                        <a:rPr lang="nl-BE" sz="900" dirty="0"/>
                        <a:t>Meervoudige lineaire regressie</a:t>
                      </a:r>
                    </a:p>
                    <a:p>
                      <a:pPr marL="171450" indent="-171450">
                        <a:buFont typeface="Arial" panose="020B0604020202020204" pitchFamily="34" charset="0"/>
                        <a:buChar char="•"/>
                      </a:pPr>
                      <a:r>
                        <a:rPr lang="nl-BE" sz="900" dirty="0"/>
                        <a:t>ANCOVA</a:t>
                      </a:r>
                      <a:endParaRPr lang="nl-BE" sz="900" dirty="0">
                        <a:solidFill>
                          <a:schemeClr val="tx1"/>
                        </a:solidFill>
                      </a:endParaRPr>
                    </a:p>
                  </a:txBody>
                  <a:tcPr marL="95484" marR="95484" marT="47743" marB="47743"/>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err="1"/>
                        <a:t>Bootstrapped</a:t>
                      </a:r>
                      <a:r>
                        <a:rPr lang="nl-BE" sz="900" dirty="0"/>
                        <a:t> regressie</a:t>
                      </a:r>
                    </a:p>
                    <a:p>
                      <a:pPr marL="171450" indent="-171450">
                        <a:buFont typeface="Arial" panose="020B0604020202020204" pitchFamily="34" charset="0"/>
                        <a:buChar char="•"/>
                      </a:pPr>
                      <a:endParaRPr lang="nl-BE" sz="900" dirty="0"/>
                    </a:p>
                  </a:txBody>
                  <a:tcPr marL="95484" marR="95484" marT="47743" marB="47743"/>
                </a:tc>
                <a:extLst>
                  <a:ext uri="{0D108BD9-81ED-4DB2-BD59-A6C34878D82A}">
                    <a16:rowId xmlns:a16="http://schemas.microsoft.com/office/drawing/2014/main" val="2849837734"/>
                  </a:ext>
                </a:extLst>
              </a:tr>
              <a:tr h="383583">
                <a:tc>
                  <a:txBody>
                    <a:bodyPr/>
                    <a:lstStyle/>
                    <a:p>
                      <a:pPr marL="171450" indent="-171450">
                        <a:buFont typeface="Arial" panose="020B0604020202020204" pitchFamily="34" charset="0"/>
                        <a:buChar char="•"/>
                      </a:pPr>
                      <a:r>
                        <a:rPr lang="nl-BE" sz="900" dirty="0"/>
                        <a:t>Logistische regressie</a:t>
                      </a:r>
                    </a:p>
                    <a:p>
                      <a:pPr marL="171450" indent="-171450">
                        <a:buFont typeface="Arial" panose="020B0604020202020204" pitchFamily="34" charset="0"/>
                        <a:buChar char="•"/>
                      </a:pPr>
                      <a:r>
                        <a:rPr lang="nl-BE" sz="900" dirty="0" err="1"/>
                        <a:t>Spearman</a:t>
                      </a:r>
                      <a:r>
                        <a:rPr lang="nl-BE" sz="900" dirty="0"/>
                        <a:t> rangcorrelatietoets</a:t>
                      </a:r>
                      <a:endParaRPr lang="nl-BE" sz="900" dirty="0">
                        <a:solidFill>
                          <a:schemeClr val="tx1"/>
                        </a:solidFill>
                      </a:endParaRPr>
                    </a:p>
                  </a:txBody>
                  <a:tcPr marL="95484" marR="95484" marT="47743" marB="47743"/>
                </a:tc>
                <a:tc>
                  <a:txBody>
                    <a:bodyPr/>
                    <a:lstStyle/>
                    <a:p>
                      <a:pPr marL="171450" marR="0" lvl="0" indent="-171450" algn="l" defTabSz="124797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err="1"/>
                        <a:t>Kendall’s</a:t>
                      </a:r>
                      <a:r>
                        <a:rPr lang="nl-BE" sz="900" dirty="0"/>
                        <a:t> </a:t>
                      </a:r>
                      <a:r>
                        <a:rPr lang="nl-BE" sz="900" dirty="0" err="1"/>
                        <a:t>Tau</a:t>
                      </a:r>
                      <a:r>
                        <a:rPr lang="nl-BE" sz="900" dirty="0"/>
                        <a:t> correlatietoets</a:t>
                      </a:r>
                    </a:p>
                    <a:p>
                      <a:endParaRPr lang="nl-BE" sz="900" dirty="0"/>
                    </a:p>
                  </a:txBody>
                  <a:tcPr marL="95484" marR="95484" marT="47743" marB="47743"/>
                </a:tc>
                <a:extLst>
                  <a:ext uri="{0D108BD9-81ED-4DB2-BD59-A6C34878D82A}">
                    <a16:rowId xmlns:a16="http://schemas.microsoft.com/office/drawing/2014/main" val="669987252"/>
                  </a:ext>
                </a:extLst>
              </a:tr>
              <a:tr h="388340">
                <a:tc>
                  <a:txBody>
                    <a:bodyPr/>
                    <a:lstStyle/>
                    <a:p>
                      <a:pPr marL="171450" indent="-171450">
                        <a:buFont typeface="Arial" panose="020B0604020202020204" pitchFamily="34" charset="0"/>
                        <a:buChar char="•"/>
                      </a:pPr>
                      <a:r>
                        <a:rPr lang="nl-BE" sz="900" dirty="0"/>
                        <a:t>Mc </a:t>
                      </a:r>
                      <a:r>
                        <a:rPr lang="nl-BE" sz="900" dirty="0" err="1"/>
                        <a:t>Nemar‘s</a:t>
                      </a:r>
                      <a:r>
                        <a:rPr lang="nl-BE" sz="900" dirty="0"/>
                        <a:t> toets (2 = groepen)</a:t>
                      </a:r>
                    </a:p>
                    <a:p>
                      <a:pPr marL="171450" indent="-171450">
                        <a:buFont typeface="Arial" panose="020B0604020202020204" pitchFamily="34" charset="0"/>
                        <a:buChar char="•"/>
                      </a:pPr>
                      <a:r>
                        <a:rPr lang="nl-BE" sz="900" dirty="0" err="1"/>
                        <a:t>Cochran’s</a:t>
                      </a:r>
                      <a:r>
                        <a:rPr lang="nl-BE" sz="900" dirty="0"/>
                        <a:t> Q ( &gt;2 = groepen)</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453719200"/>
                  </a:ext>
                </a:extLst>
              </a:tr>
              <a:tr h="315005">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a:t>Chi-kwadraat toets</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Fisher’s</a:t>
                      </a:r>
                      <a:r>
                        <a:rPr lang="nl-BE" sz="900" dirty="0"/>
                        <a:t> Exact toets</a:t>
                      </a:r>
                    </a:p>
                  </a:txBody>
                  <a:tcPr marL="95484" marR="95484" marT="47743" marB="47743"/>
                </a:tc>
                <a:extLst>
                  <a:ext uri="{0D108BD9-81ED-4DB2-BD59-A6C34878D82A}">
                    <a16:rowId xmlns:a16="http://schemas.microsoft.com/office/drawing/2014/main" val="3143618597"/>
                  </a:ext>
                </a:extLst>
              </a:tr>
              <a:tr h="295752">
                <a:tc>
                  <a:txBody>
                    <a:bodyPr/>
                    <a:lstStyle/>
                    <a:p>
                      <a:pPr marL="171450" indent="-171450">
                        <a:buFont typeface="Arial" panose="020B0604020202020204" pitchFamily="34" charset="0"/>
                        <a:buChar char="•"/>
                      </a:pPr>
                      <a:r>
                        <a:rPr lang="nl-BE" sz="900" dirty="0"/>
                        <a:t>Wilcoxon rangtekentoets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2810806693"/>
                  </a:ext>
                </a:extLst>
              </a:tr>
              <a:tr h="353076">
                <a:tc>
                  <a:txBody>
                    <a:bodyPr/>
                    <a:lstStyle/>
                    <a:p>
                      <a:pPr marL="171450" indent="-171450">
                        <a:buFont typeface="Arial" panose="020B0604020202020204" pitchFamily="34" charset="0"/>
                        <a:buChar char="•"/>
                      </a:pPr>
                      <a:r>
                        <a:rPr lang="nl-BE" sz="900" dirty="0"/>
                        <a:t>Mann-</a:t>
                      </a:r>
                      <a:r>
                        <a:rPr lang="nl-BE" sz="900" dirty="0" err="1"/>
                        <a:t>Whitney</a:t>
                      </a:r>
                      <a:r>
                        <a:rPr lang="nl-BE" sz="900" dirty="0"/>
                        <a:t> toets </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541950377"/>
                  </a:ext>
                </a:extLst>
              </a:tr>
              <a:tr h="295752">
                <a:tc>
                  <a:txBody>
                    <a:bodyPr/>
                    <a:lstStyle/>
                    <a:p>
                      <a:pPr marL="171450" indent="-171450">
                        <a:buFont typeface="Arial" panose="020B0604020202020204" pitchFamily="34" charset="0"/>
                        <a:buChar char="•"/>
                      </a:pPr>
                      <a:r>
                        <a:rPr lang="nl-BE" sz="900" dirty="0"/>
                        <a:t>Friedman 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820669499"/>
                  </a:ext>
                </a:extLst>
              </a:tr>
              <a:tr h="383583">
                <a:tc>
                  <a:txBody>
                    <a:bodyPr/>
                    <a:lstStyle/>
                    <a:p>
                      <a:pPr marL="171450" indent="-171450">
                        <a:buFont typeface="Arial" panose="020B0604020202020204" pitchFamily="34" charset="0"/>
                        <a:buChar char="•"/>
                      </a:pPr>
                      <a:r>
                        <a:rPr lang="nl-BE" sz="900" dirty="0" err="1"/>
                        <a:t>Kruskal</a:t>
                      </a:r>
                      <a:r>
                        <a:rPr lang="nl-BE" sz="900" dirty="0"/>
                        <a:t>-Wallis toets </a:t>
                      </a:r>
                    </a:p>
                    <a:p>
                      <a:pPr marL="171450" indent="-171450">
                        <a:buFont typeface="Arial" panose="020B0604020202020204" pitchFamily="34" charset="0"/>
                        <a:buChar char="•"/>
                      </a:pPr>
                      <a:r>
                        <a:rPr lang="nl-BE" sz="900" dirty="0" err="1"/>
                        <a:t>Spearman</a:t>
                      </a:r>
                      <a:r>
                        <a:rPr lang="nl-BE" sz="900" dirty="0"/>
                        <a:t> rangcorrelatietoets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503519648"/>
                  </a:ext>
                </a:extLst>
              </a:tr>
              <a:tr h="295752">
                <a:tc>
                  <a:txBody>
                    <a:bodyPr/>
                    <a:lstStyle/>
                    <a:p>
                      <a:pPr marL="171450" indent="-171450">
                        <a:buFont typeface="Arial" panose="020B0604020202020204" pitchFamily="34" charset="0"/>
                        <a:buChar char="•"/>
                      </a:pPr>
                      <a:r>
                        <a:rPr lang="nl-BE" sz="900" dirty="0"/>
                        <a:t>Logistische regressie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905367483"/>
                  </a:ext>
                </a:extLst>
              </a:tr>
              <a:tr h="295752">
                <a:tc>
                  <a:txBody>
                    <a:bodyPr/>
                    <a:lstStyle/>
                    <a:p>
                      <a:pPr marL="171450" indent="-171450">
                        <a:buFont typeface="Arial" panose="020B0604020202020204" pitchFamily="34" charset="0"/>
                        <a:buChar char="•"/>
                      </a:pPr>
                      <a:r>
                        <a:rPr lang="nl-BE" sz="900" dirty="0"/>
                        <a:t>Loglineaire analyse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808130183"/>
                  </a:ext>
                </a:extLst>
              </a:tr>
              <a:tr h="295752">
                <a:tc>
                  <a:txBody>
                    <a:bodyPr/>
                    <a:lstStyle/>
                    <a:p>
                      <a:pPr marL="171450" indent="-171450">
                        <a:buFont typeface="Arial" panose="020B0604020202020204" pitchFamily="34" charset="0"/>
                        <a:buChar char="•"/>
                      </a:pPr>
                      <a:r>
                        <a:rPr lang="nl-BE" sz="900" dirty="0"/>
                        <a:t>Logistische regressie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441151215"/>
                  </a:ext>
                </a:extLst>
              </a:tr>
              <a:tr h="388340">
                <a:tc>
                  <a:txBody>
                    <a:bodyPr/>
                    <a:lstStyle/>
                    <a:p>
                      <a:pPr marL="171450" indent="-171450">
                        <a:buFont typeface="Arial" panose="020B0604020202020204" pitchFamily="34" charset="0"/>
                        <a:buChar char="•"/>
                      </a:pPr>
                      <a:r>
                        <a:rPr lang="nl-BE" sz="900" dirty="0"/>
                        <a:t>MANOVA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3003505826"/>
                  </a:ext>
                </a:extLst>
              </a:tr>
              <a:tr h="388340">
                <a:tc>
                  <a:txBody>
                    <a:bodyPr/>
                    <a:lstStyle/>
                    <a:p>
                      <a:pPr marL="171450" indent="-171450">
                        <a:buFont typeface="Arial" panose="020B0604020202020204" pitchFamily="34" charset="0"/>
                        <a:buChar char="•"/>
                      </a:pPr>
                      <a:r>
                        <a:rPr lang="nl-BE" sz="900" dirty="0"/>
                        <a:t>Factorial MANOVA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1426545209"/>
                  </a:ext>
                </a:extLst>
              </a:tr>
              <a:tr h="388340">
                <a:tc>
                  <a:txBody>
                    <a:bodyPr/>
                    <a:lstStyle/>
                    <a:p>
                      <a:pPr marL="171450" indent="-171450">
                        <a:buFont typeface="Arial" panose="020B0604020202020204" pitchFamily="34" charset="0"/>
                        <a:buChar char="•"/>
                      </a:pPr>
                      <a:r>
                        <a:rPr lang="nl-BE" sz="900" dirty="0"/>
                        <a:t>MANCOVA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24420842"/>
                  </a:ext>
                </a:extLst>
              </a:tr>
            </a:tbl>
          </a:graphicData>
        </a:graphic>
      </p:graphicFrame>
      <p:sp>
        <p:nvSpPr>
          <p:cNvPr id="92" name="Rectangle 91">
            <a:extLst>
              <a:ext uri="{FF2B5EF4-FFF2-40B4-BE49-F238E27FC236}">
                <a16:creationId xmlns:a16="http://schemas.microsoft.com/office/drawing/2014/main" id="{838DDEF0-43B8-4A92-A651-844BAF4F6F44}"/>
              </a:ext>
            </a:extLst>
          </p:cNvPr>
          <p:cNvSpPr/>
          <p:nvPr/>
        </p:nvSpPr>
        <p:spPr>
          <a:xfrm>
            <a:off x="5992862" y="430598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Beide</a:t>
            </a:r>
          </a:p>
        </p:txBody>
      </p:sp>
      <p:cxnSp>
        <p:nvCxnSpPr>
          <p:cNvPr id="93" name="Straight Arrow Connector 92">
            <a:extLst>
              <a:ext uri="{FF2B5EF4-FFF2-40B4-BE49-F238E27FC236}">
                <a16:creationId xmlns:a16="http://schemas.microsoft.com/office/drawing/2014/main" id="{D87290EF-50FC-4CE6-BABA-BF2AEC1D09AD}"/>
              </a:ext>
            </a:extLst>
          </p:cNvPr>
          <p:cNvCxnSpPr>
            <a:cxnSpLocks/>
            <a:stCxn id="23" idx="3"/>
            <a:endCxn id="92" idx="1"/>
          </p:cNvCxnSpPr>
          <p:nvPr/>
        </p:nvCxnSpPr>
        <p:spPr>
          <a:xfrm>
            <a:off x="5455978" y="3625021"/>
            <a:ext cx="536883" cy="80827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94" name="Straight Arrow Connector 93">
            <a:extLst>
              <a:ext uri="{FF2B5EF4-FFF2-40B4-BE49-F238E27FC236}">
                <a16:creationId xmlns:a16="http://schemas.microsoft.com/office/drawing/2014/main" id="{32A7FE00-92F1-42F4-9CA6-2D7D54210A65}"/>
              </a:ext>
            </a:extLst>
          </p:cNvPr>
          <p:cNvCxnSpPr>
            <a:cxnSpLocks/>
            <a:stCxn id="52" idx="3"/>
          </p:cNvCxnSpPr>
          <p:nvPr/>
        </p:nvCxnSpPr>
        <p:spPr>
          <a:xfrm>
            <a:off x="6953694" y="4812564"/>
            <a:ext cx="5069406"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95" name="TextBox 94">
            <a:extLst>
              <a:ext uri="{FF2B5EF4-FFF2-40B4-BE49-F238E27FC236}">
                <a16:creationId xmlns:a16="http://schemas.microsoft.com/office/drawing/2014/main" id="{9D1263EB-098B-4F10-98A9-2D8F062F9BC0}"/>
              </a:ext>
            </a:extLst>
          </p:cNvPr>
          <p:cNvSpPr txBox="1"/>
          <p:nvPr/>
        </p:nvSpPr>
        <p:spPr>
          <a:xfrm>
            <a:off x="7412579" y="427984"/>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Bij categorische AV: nominaal of ordinaal?</a:t>
            </a:r>
          </a:p>
        </p:txBody>
      </p:sp>
      <p:sp>
        <p:nvSpPr>
          <p:cNvPr id="96" name="Rectangle 95">
            <a:extLst>
              <a:ext uri="{FF2B5EF4-FFF2-40B4-BE49-F238E27FC236}">
                <a16:creationId xmlns:a16="http://schemas.microsoft.com/office/drawing/2014/main" id="{D02737FE-3FD5-464C-BB3F-55B5B4DB6A72}"/>
              </a:ext>
            </a:extLst>
          </p:cNvPr>
          <p:cNvSpPr/>
          <p:nvPr/>
        </p:nvSpPr>
        <p:spPr>
          <a:xfrm>
            <a:off x="8988868" y="593022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a:t>
            </a:r>
          </a:p>
        </p:txBody>
      </p:sp>
      <p:sp>
        <p:nvSpPr>
          <p:cNvPr id="97" name="Rectangle 96">
            <a:extLst>
              <a:ext uri="{FF2B5EF4-FFF2-40B4-BE49-F238E27FC236}">
                <a16:creationId xmlns:a16="http://schemas.microsoft.com/office/drawing/2014/main" id="{381A3B0D-05E4-4495-90AB-1889489EB642}"/>
              </a:ext>
            </a:extLst>
          </p:cNvPr>
          <p:cNvSpPr/>
          <p:nvPr/>
        </p:nvSpPr>
        <p:spPr>
          <a:xfrm>
            <a:off x="8996465" y="657446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Meer dan 2</a:t>
            </a:r>
          </a:p>
        </p:txBody>
      </p:sp>
      <p:sp>
        <p:nvSpPr>
          <p:cNvPr id="98" name="Rectangle 97">
            <a:extLst>
              <a:ext uri="{FF2B5EF4-FFF2-40B4-BE49-F238E27FC236}">
                <a16:creationId xmlns:a16="http://schemas.microsoft.com/office/drawing/2014/main" id="{32A75EBA-D1CB-451D-85AE-E6E9C62FF447}"/>
              </a:ext>
            </a:extLst>
          </p:cNvPr>
          <p:cNvSpPr/>
          <p:nvPr/>
        </p:nvSpPr>
        <p:spPr>
          <a:xfrm>
            <a:off x="10656602" y="576406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99" name="Rectangle 98">
            <a:extLst>
              <a:ext uri="{FF2B5EF4-FFF2-40B4-BE49-F238E27FC236}">
                <a16:creationId xmlns:a16="http://schemas.microsoft.com/office/drawing/2014/main" id="{6C5A23B2-C377-4688-A096-FFAB11DD4FAA}"/>
              </a:ext>
            </a:extLst>
          </p:cNvPr>
          <p:cNvSpPr/>
          <p:nvPr/>
        </p:nvSpPr>
        <p:spPr>
          <a:xfrm>
            <a:off x="10656602" y="608957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100" name="Rectangle 99">
            <a:extLst>
              <a:ext uri="{FF2B5EF4-FFF2-40B4-BE49-F238E27FC236}">
                <a16:creationId xmlns:a16="http://schemas.microsoft.com/office/drawing/2014/main" id="{4C9A50EC-A00D-474D-A161-D9DB6AEAD1D1}"/>
              </a:ext>
            </a:extLst>
          </p:cNvPr>
          <p:cNvSpPr/>
          <p:nvPr/>
        </p:nvSpPr>
        <p:spPr>
          <a:xfrm>
            <a:off x="10659426" y="642193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101" name="Rectangle 100">
            <a:extLst>
              <a:ext uri="{FF2B5EF4-FFF2-40B4-BE49-F238E27FC236}">
                <a16:creationId xmlns:a16="http://schemas.microsoft.com/office/drawing/2014/main" id="{F65C5E7C-0172-4DA5-8502-7F770DEE2B7D}"/>
              </a:ext>
            </a:extLst>
          </p:cNvPr>
          <p:cNvSpPr/>
          <p:nvPr/>
        </p:nvSpPr>
        <p:spPr>
          <a:xfrm>
            <a:off x="10649287" y="672875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cxnSp>
        <p:nvCxnSpPr>
          <p:cNvPr id="102" name="Straight Arrow Connector 101">
            <a:extLst>
              <a:ext uri="{FF2B5EF4-FFF2-40B4-BE49-F238E27FC236}">
                <a16:creationId xmlns:a16="http://schemas.microsoft.com/office/drawing/2014/main" id="{591D1ACD-1AB5-408A-A603-BFACEE53FBEE}"/>
              </a:ext>
            </a:extLst>
          </p:cNvPr>
          <p:cNvCxnSpPr>
            <a:cxnSpLocks/>
            <a:stCxn id="96" idx="3"/>
            <a:endCxn id="98" idx="1"/>
          </p:cNvCxnSpPr>
          <p:nvPr/>
        </p:nvCxnSpPr>
        <p:spPr>
          <a:xfrm flipV="1">
            <a:off x="9941649" y="5891374"/>
            <a:ext cx="714953" cy="16615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3" name="Straight Arrow Connector 102">
            <a:extLst>
              <a:ext uri="{FF2B5EF4-FFF2-40B4-BE49-F238E27FC236}">
                <a16:creationId xmlns:a16="http://schemas.microsoft.com/office/drawing/2014/main" id="{BF882E85-60E5-4AE3-A75B-1E7840A0F402}"/>
              </a:ext>
            </a:extLst>
          </p:cNvPr>
          <p:cNvCxnSpPr>
            <a:cxnSpLocks/>
            <a:stCxn id="96" idx="3"/>
            <a:endCxn id="99" idx="1"/>
          </p:cNvCxnSpPr>
          <p:nvPr/>
        </p:nvCxnSpPr>
        <p:spPr>
          <a:xfrm>
            <a:off x="9941649" y="6057533"/>
            <a:ext cx="714953" cy="15935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4" name="Straight Arrow Connector 103">
            <a:extLst>
              <a:ext uri="{FF2B5EF4-FFF2-40B4-BE49-F238E27FC236}">
                <a16:creationId xmlns:a16="http://schemas.microsoft.com/office/drawing/2014/main" id="{CBAA9CD0-EFE9-4867-8E95-EABC30B398E8}"/>
              </a:ext>
            </a:extLst>
          </p:cNvPr>
          <p:cNvCxnSpPr>
            <a:cxnSpLocks/>
            <a:stCxn id="97" idx="3"/>
            <a:endCxn id="100" idx="1"/>
          </p:cNvCxnSpPr>
          <p:nvPr/>
        </p:nvCxnSpPr>
        <p:spPr>
          <a:xfrm flipV="1">
            <a:off x="9949246" y="6549244"/>
            <a:ext cx="710180" cy="15252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5" name="Straight Arrow Connector 104">
            <a:extLst>
              <a:ext uri="{FF2B5EF4-FFF2-40B4-BE49-F238E27FC236}">
                <a16:creationId xmlns:a16="http://schemas.microsoft.com/office/drawing/2014/main" id="{D7B02C01-3CC8-4D08-BC82-93586A324D82}"/>
              </a:ext>
            </a:extLst>
          </p:cNvPr>
          <p:cNvCxnSpPr>
            <a:cxnSpLocks/>
            <a:stCxn id="97" idx="3"/>
            <a:endCxn id="101" idx="1"/>
          </p:cNvCxnSpPr>
          <p:nvPr/>
        </p:nvCxnSpPr>
        <p:spPr>
          <a:xfrm>
            <a:off x="9949246" y="6701772"/>
            <a:ext cx="700041" cy="15429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6" name="Straight Arrow Connector 105">
            <a:extLst>
              <a:ext uri="{FF2B5EF4-FFF2-40B4-BE49-F238E27FC236}">
                <a16:creationId xmlns:a16="http://schemas.microsoft.com/office/drawing/2014/main" id="{1FD3AA2F-5E77-4ADC-8CBA-296B56C6A5F3}"/>
              </a:ext>
            </a:extLst>
          </p:cNvPr>
          <p:cNvCxnSpPr>
            <a:cxnSpLocks/>
            <a:stCxn id="98" idx="3"/>
          </p:cNvCxnSpPr>
          <p:nvPr/>
        </p:nvCxnSpPr>
        <p:spPr>
          <a:xfrm>
            <a:off x="11609385" y="5891374"/>
            <a:ext cx="567191"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7" name="Straight Arrow Connector 106">
            <a:extLst>
              <a:ext uri="{FF2B5EF4-FFF2-40B4-BE49-F238E27FC236}">
                <a16:creationId xmlns:a16="http://schemas.microsoft.com/office/drawing/2014/main" id="{8937E4BE-E114-401B-B906-91B001D7D680}"/>
              </a:ext>
            </a:extLst>
          </p:cNvPr>
          <p:cNvCxnSpPr>
            <a:cxnSpLocks/>
            <a:stCxn id="99" idx="3"/>
          </p:cNvCxnSpPr>
          <p:nvPr/>
        </p:nvCxnSpPr>
        <p:spPr>
          <a:xfrm flipV="1">
            <a:off x="11609384" y="6215662"/>
            <a:ext cx="566381" cy="122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8" name="Straight Arrow Connector 107">
            <a:extLst>
              <a:ext uri="{FF2B5EF4-FFF2-40B4-BE49-F238E27FC236}">
                <a16:creationId xmlns:a16="http://schemas.microsoft.com/office/drawing/2014/main" id="{0929AD6F-73C6-4174-91CB-489055F92111}"/>
              </a:ext>
            </a:extLst>
          </p:cNvPr>
          <p:cNvCxnSpPr>
            <a:cxnSpLocks/>
            <a:stCxn id="100" idx="3"/>
          </p:cNvCxnSpPr>
          <p:nvPr/>
        </p:nvCxnSpPr>
        <p:spPr>
          <a:xfrm>
            <a:off x="11612208" y="6549245"/>
            <a:ext cx="57556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9" name="Straight Arrow Connector 108">
            <a:extLst>
              <a:ext uri="{FF2B5EF4-FFF2-40B4-BE49-F238E27FC236}">
                <a16:creationId xmlns:a16="http://schemas.microsoft.com/office/drawing/2014/main" id="{17EDA111-5521-4B20-8B2C-C0AA4D7727B4}"/>
              </a:ext>
            </a:extLst>
          </p:cNvPr>
          <p:cNvCxnSpPr>
            <a:cxnSpLocks/>
            <a:stCxn id="101" idx="3"/>
          </p:cNvCxnSpPr>
          <p:nvPr/>
        </p:nvCxnSpPr>
        <p:spPr>
          <a:xfrm flipV="1">
            <a:off x="11602068" y="6856068"/>
            <a:ext cx="579464"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10" name="Rectangle 109">
            <a:extLst>
              <a:ext uri="{FF2B5EF4-FFF2-40B4-BE49-F238E27FC236}">
                <a16:creationId xmlns:a16="http://schemas.microsoft.com/office/drawing/2014/main" id="{ACE68A54-568D-4B4F-BA14-D3767B116102}"/>
              </a:ext>
            </a:extLst>
          </p:cNvPr>
          <p:cNvSpPr/>
          <p:nvPr/>
        </p:nvSpPr>
        <p:spPr>
          <a:xfrm>
            <a:off x="7507507" y="523642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Nominaal</a:t>
            </a:r>
          </a:p>
        </p:txBody>
      </p:sp>
      <p:sp>
        <p:nvSpPr>
          <p:cNvPr id="111" name="Rectangle 110">
            <a:extLst>
              <a:ext uri="{FF2B5EF4-FFF2-40B4-BE49-F238E27FC236}">
                <a16:creationId xmlns:a16="http://schemas.microsoft.com/office/drawing/2014/main" id="{646262F7-32A7-4363-8867-A13C455DB1D1}"/>
              </a:ext>
            </a:extLst>
          </p:cNvPr>
          <p:cNvSpPr/>
          <p:nvPr/>
        </p:nvSpPr>
        <p:spPr>
          <a:xfrm>
            <a:off x="7520143" y="626917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Ordinaal</a:t>
            </a:r>
          </a:p>
        </p:txBody>
      </p:sp>
      <p:cxnSp>
        <p:nvCxnSpPr>
          <p:cNvPr id="112" name="Straight Arrow Connector 111">
            <a:extLst>
              <a:ext uri="{FF2B5EF4-FFF2-40B4-BE49-F238E27FC236}">
                <a16:creationId xmlns:a16="http://schemas.microsoft.com/office/drawing/2014/main" id="{B9C206CA-E8BA-4BA8-9B14-782B792B3105}"/>
              </a:ext>
            </a:extLst>
          </p:cNvPr>
          <p:cNvCxnSpPr>
            <a:cxnSpLocks/>
            <a:stCxn id="53" idx="3"/>
            <a:endCxn id="110" idx="1"/>
          </p:cNvCxnSpPr>
          <p:nvPr/>
        </p:nvCxnSpPr>
        <p:spPr>
          <a:xfrm flipV="1">
            <a:off x="6945643" y="5363735"/>
            <a:ext cx="561863" cy="522607"/>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13" name="Straight Arrow Connector 112">
            <a:extLst>
              <a:ext uri="{FF2B5EF4-FFF2-40B4-BE49-F238E27FC236}">
                <a16:creationId xmlns:a16="http://schemas.microsoft.com/office/drawing/2014/main" id="{1DEB3FDA-3EAA-43F5-86BA-2EF5345CE4EE}"/>
              </a:ext>
            </a:extLst>
          </p:cNvPr>
          <p:cNvCxnSpPr>
            <a:cxnSpLocks/>
            <a:stCxn id="53" idx="3"/>
            <a:endCxn id="111" idx="1"/>
          </p:cNvCxnSpPr>
          <p:nvPr/>
        </p:nvCxnSpPr>
        <p:spPr>
          <a:xfrm>
            <a:off x="6945643" y="5886342"/>
            <a:ext cx="574499" cy="51014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4" name="Straight Arrow Connector 113">
            <a:extLst>
              <a:ext uri="{FF2B5EF4-FFF2-40B4-BE49-F238E27FC236}">
                <a16:creationId xmlns:a16="http://schemas.microsoft.com/office/drawing/2014/main" id="{F7BC28EB-7802-4243-984E-D9BA15170706}"/>
              </a:ext>
            </a:extLst>
          </p:cNvPr>
          <p:cNvCxnSpPr>
            <a:cxnSpLocks/>
            <a:stCxn id="110" idx="3"/>
            <a:endCxn id="133" idx="1"/>
          </p:cNvCxnSpPr>
          <p:nvPr/>
        </p:nvCxnSpPr>
        <p:spPr>
          <a:xfrm flipV="1">
            <a:off x="8460288" y="5198176"/>
            <a:ext cx="2204364" cy="16556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5" name="Straight Arrow Connector 114">
            <a:extLst>
              <a:ext uri="{FF2B5EF4-FFF2-40B4-BE49-F238E27FC236}">
                <a16:creationId xmlns:a16="http://schemas.microsoft.com/office/drawing/2014/main" id="{EFDAB80B-EC43-4EE1-A264-67B7A4426992}"/>
              </a:ext>
            </a:extLst>
          </p:cNvPr>
          <p:cNvCxnSpPr>
            <a:cxnSpLocks/>
            <a:stCxn id="111" idx="3"/>
            <a:endCxn id="96" idx="1"/>
          </p:cNvCxnSpPr>
          <p:nvPr/>
        </p:nvCxnSpPr>
        <p:spPr>
          <a:xfrm flipV="1">
            <a:off x="8472924" y="6057533"/>
            <a:ext cx="515944" cy="33895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6" name="Straight Arrow Connector 115">
            <a:extLst>
              <a:ext uri="{FF2B5EF4-FFF2-40B4-BE49-F238E27FC236}">
                <a16:creationId xmlns:a16="http://schemas.microsoft.com/office/drawing/2014/main" id="{A8DAAF80-0101-45A1-BD8D-93742278F755}"/>
              </a:ext>
            </a:extLst>
          </p:cNvPr>
          <p:cNvCxnSpPr>
            <a:cxnSpLocks/>
            <a:stCxn id="111" idx="3"/>
            <a:endCxn id="97" idx="1"/>
          </p:cNvCxnSpPr>
          <p:nvPr/>
        </p:nvCxnSpPr>
        <p:spPr>
          <a:xfrm>
            <a:off x="8472924" y="6396488"/>
            <a:ext cx="523540" cy="30528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33" name="Rectangle 132">
            <a:extLst>
              <a:ext uri="{FF2B5EF4-FFF2-40B4-BE49-F238E27FC236}">
                <a16:creationId xmlns:a16="http://schemas.microsoft.com/office/drawing/2014/main" id="{ABDFDD3A-FD55-4AD8-A07C-D32031676684}"/>
              </a:ext>
            </a:extLst>
          </p:cNvPr>
          <p:cNvSpPr/>
          <p:nvPr/>
        </p:nvSpPr>
        <p:spPr>
          <a:xfrm>
            <a:off x="10664652" y="507086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144" name="Rectangle 143">
            <a:extLst>
              <a:ext uri="{FF2B5EF4-FFF2-40B4-BE49-F238E27FC236}">
                <a16:creationId xmlns:a16="http://schemas.microsoft.com/office/drawing/2014/main" id="{D9AEFC00-DD16-44CB-810A-689CF89D2CBA}"/>
              </a:ext>
            </a:extLst>
          </p:cNvPr>
          <p:cNvSpPr/>
          <p:nvPr/>
        </p:nvSpPr>
        <p:spPr>
          <a:xfrm>
            <a:off x="10646580" y="543728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cxnSp>
        <p:nvCxnSpPr>
          <p:cNvPr id="150" name="Straight Arrow Connector 149">
            <a:extLst>
              <a:ext uri="{FF2B5EF4-FFF2-40B4-BE49-F238E27FC236}">
                <a16:creationId xmlns:a16="http://schemas.microsoft.com/office/drawing/2014/main" id="{1FAD0767-08F7-4619-96F5-AEFCCF0988BA}"/>
              </a:ext>
            </a:extLst>
          </p:cNvPr>
          <p:cNvCxnSpPr>
            <a:cxnSpLocks/>
            <a:stCxn id="110" idx="3"/>
            <a:endCxn id="144" idx="1"/>
          </p:cNvCxnSpPr>
          <p:nvPr/>
        </p:nvCxnSpPr>
        <p:spPr>
          <a:xfrm>
            <a:off x="8460288" y="5363735"/>
            <a:ext cx="2186292" cy="200858"/>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53" name="Straight Arrow Connector 152">
            <a:extLst>
              <a:ext uri="{FF2B5EF4-FFF2-40B4-BE49-F238E27FC236}">
                <a16:creationId xmlns:a16="http://schemas.microsoft.com/office/drawing/2014/main" id="{810DD2B1-AC05-4C3C-94F2-1CEB7949146F}"/>
              </a:ext>
            </a:extLst>
          </p:cNvPr>
          <p:cNvCxnSpPr>
            <a:cxnSpLocks/>
            <a:stCxn id="133" idx="3"/>
          </p:cNvCxnSpPr>
          <p:nvPr/>
        </p:nvCxnSpPr>
        <p:spPr>
          <a:xfrm>
            <a:off x="11617434" y="5198175"/>
            <a:ext cx="543249"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56" name="Straight Arrow Connector 155">
            <a:extLst>
              <a:ext uri="{FF2B5EF4-FFF2-40B4-BE49-F238E27FC236}">
                <a16:creationId xmlns:a16="http://schemas.microsoft.com/office/drawing/2014/main" id="{C310CB75-1EA4-428A-8AED-E7B290126272}"/>
              </a:ext>
            </a:extLst>
          </p:cNvPr>
          <p:cNvCxnSpPr>
            <a:cxnSpLocks/>
            <a:stCxn id="144" idx="3"/>
          </p:cNvCxnSpPr>
          <p:nvPr/>
        </p:nvCxnSpPr>
        <p:spPr>
          <a:xfrm>
            <a:off x="11599362" y="5564592"/>
            <a:ext cx="577214" cy="0"/>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
        <p:nvSpPr>
          <p:cNvPr id="125" name="Rectangle 124">
            <a:extLst>
              <a:ext uri="{FF2B5EF4-FFF2-40B4-BE49-F238E27FC236}">
                <a16:creationId xmlns:a16="http://schemas.microsoft.com/office/drawing/2014/main" id="{103C826C-28D0-4687-9030-226058BFCD03}"/>
              </a:ext>
            </a:extLst>
          </p:cNvPr>
          <p:cNvSpPr/>
          <p:nvPr/>
        </p:nvSpPr>
        <p:spPr>
          <a:xfrm>
            <a:off x="10674607" y="3479537"/>
            <a:ext cx="952427" cy="27432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 en verschillende</a:t>
            </a:r>
          </a:p>
        </p:txBody>
      </p:sp>
      <p:cxnSp>
        <p:nvCxnSpPr>
          <p:cNvPr id="126" name="Straight Arrow Connector 125">
            <a:extLst>
              <a:ext uri="{FF2B5EF4-FFF2-40B4-BE49-F238E27FC236}">
                <a16:creationId xmlns:a16="http://schemas.microsoft.com/office/drawing/2014/main" id="{6FDDEAB3-17CF-46FC-9AF5-4203B6CC8159}"/>
              </a:ext>
            </a:extLst>
          </p:cNvPr>
          <p:cNvCxnSpPr>
            <a:cxnSpLocks/>
            <a:stCxn id="25" idx="3"/>
            <a:endCxn id="125" idx="1"/>
          </p:cNvCxnSpPr>
          <p:nvPr/>
        </p:nvCxnSpPr>
        <p:spPr>
          <a:xfrm flipV="1">
            <a:off x="6965612" y="3616700"/>
            <a:ext cx="3708994" cy="469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30" name="Straight Arrow Connector 129">
            <a:extLst>
              <a:ext uri="{FF2B5EF4-FFF2-40B4-BE49-F238E27FC236}">
                <a16:creationId xmlns:a16="http://schemas.microsoft.com/office/drawing/2014/main" id="{ABF727C3-614D-4F30-B279-42182219A65E}"/>
              </a:ext>
            </a:extLst>
          </p:cNvPr>
          <p:cNvCxnSpPr>
            <a:cxnSpLocks/>
            <a:stCxn id="125" idx="3"/>
          </p:cNvCxnSpPr>
          <p:nvPr/>
        </p:nvCxnSpPr>
        <p:spPr>
          <a:xfrm>
            <a:off x="11627034" y="3616700"/>
            <a:ext cx="566735"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23" name="Rechthoek 122">
            <a:extLst>
              <a:ext uri="{FF2B5EF4-FFF2-40B4-BE49-F238E27FC236}">
                <a16:creationId xmlns:a16="http://schemas.microsoft.com/office/drawing/2014/main" id="{6843F54F-30B2-40AE-9E9A-0824B077C728}"/>
              </a:ext>
            </a:extLst>
          </p:cNvPr>
          <p:cNvSpPr/>
          <p:nvPr/>
        </p:nvSpPr>
        <p:spPr>
          <a:xfrm>
            <a:off x="12205808" y="1100292"/>
            <a:ext cx="3843634" cy="389699"/>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4" name="Tijdelijke aanduiding voor dianummer 3">
            <a:extLst>
              <a:ext uri="{FF2B5EF4-FFF2-40B4-BE49-F238E27FC236}">
                <a16:creationId xmlns:a16="http://schemas.microsoft.com/office/drawing/2014/main" id="{427DE994-F074-4C0D-8953-B2E6B5E2818D}"/>
              </a:ext>
            </a:extLst>
          </p:cNvPr>
          <p:cNvSpPr txBox="1">
            <a:spLocks/>
          </p:cNvSpPr>
          <p:nvPr/>
        </p:nvSpPr>
        <p:spPr>
          <a:xfrm>
            <a:off x="16263830" y="8959510"/>
            <a:ext cx="921880" cy="519289"/>
          </a:xfrm>
          <a:prstGeom prst="rect">
            <a:avLst/>
          </a:prstGeom>
        </p:spPr>
        <p:txBody>
          <a:bodyPr vert="horz" lIns="91440" tIns="45720" rIns="91440" bIns="45720" rtlCol="0" anchor="ctr"/>
          <a:lstStyle>
            <a:defPPr>
              <a:defRPr lang="en-US"/>
            </a:defPPr>
            <a:lvl1pPr marL="0" algn="r" defTabSz="1300368" rtl="0" eaLnBrk="1" latinLnBrk="0" hangingPunct="1">
              <a:defRPr sz="1707" kern="1200">
                <a:solidFill>
                  <a:schemeClr val="tx1">
                    <a:tint val="75000"/>
                  </a:schemeClr>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a:lstStyle>
          <a:p>
            <a:fld id="{7AE184E0-0BD4-4705-A12B-9B71DDE63301}" type="slidenum">
              <a:rPr lang="en-GB" smtClean="0"/>
              <a:pPr/>
              <a:t>81</a:t>
            </a:fld>
            <a:endParaRPr lang="en-GB" dirty="0"/>
          </a:p>
        </p:txBody>
      </p:sp>
    </p:spTree>
    <p:extLst>
      <p:ext uri="{BB962C8B-B14F-4D97-AF65-F5344CB8AC3E}">
        <p14:creationId xmlns:p14="http://schemas.microsoft.com/office/powerpoint/2010/main" val="39125292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D84EA-65E5-4D3B-A97D-D5BFCA711816}"/>
              </a:ext>
            </a:extLst>
          </p:cNvPr>
          <p:cNvSpPr>
            <a:spLocks noGrp="1"/>
          </p:cNvSpPr>
          <p:nvPr>
            <p:ph type="title"/>
          </p:nvPr>
        </p:nvSpPr>
        <p:spPr/>
        <p:txBody>
          <a:bodyPr/>
          <a:lstStyle/>
          <a:p>
            <a:r>
              <a:rPr lang="nl-BE" dirty="0"/>
              <a:t>Afhankelijke t-toets</a:t>
            </a:r>
          </a:p>
        </p:txBody>
      </p:sp>
      <p:sp>
        <p:nvSpPr>
          <p:cNvPr id="4" name="Tijdelijke aanduiding voor dianummer 3">
            <a:extLst>
              <a:ext uri="{FF2B5EF4-FFF2-40B4-BE49-F238E27FC236}">
                <a16:creationId xmlns:a16="http://schemas.microsoft.com/office/drawing/2014/main" id="{CAD7EB85-A5B1-4478-B2A0-690BBF25C22F}"/>
              </a:ext>
            </a:extLst>
          </p:cNvPr>
          <p:cNvSpPr>
            <a:spLocks noGrp="1"/>
          </p:cNvSpPr>
          <p:nvPr>
            <p:ph type="sldNum" sz="quarter" idx="12"/>
          </p:nvPr>
        </p:nvSpPr>
        <p:spPr/>
        <p:txBody>
          <a:bodyPr/>
          <a:lstStyle/>
          <a:p>
            <a:fld id="{7AE184E0-0BD4-4705-A12B-9B71DDE63301}" type="slidenum">
              <a:rPr lang="en-GB" noProof="0" smtClean="0"/>
              <a:t>82</a:t>
            </a:fld>
            <a:endParaRPr lang="en-GB" noProof="0" dirty="0"/>
          </a:p>
        </p:txBody>
      </p:sp>
      <p:sp>
        <p:nvSpPr>
          <p:cNvPr id="3" name="Tijdelijke aanduiding voor inhoud 2">
            <a:extLst>
              <a:ext uri="{FF2B5EF4-FFF2-40B4-BE49-F238E27FC236}">
                <a16:creationId xmlns:a16="http://schemas.microsoft.com/office/drawing/2014/main" id="{3BE7A5A1-E7E7-43C6-9C7C-991AA9241244}"/>
              </a:ext>
            </a:extLst>
          </p:cNvPr>
          <p:cNvSpPr>
            <a:spLocks noGrp="1"/>
          </p:cNvSpPr>
          <p:nvPr>
            <p:ph idx="1"/>
          </p:nvPr>
        </p:nvSpPr>
        <p:spPr>
          <a:xfrm>
            <a:off x="327069" y="1816272"/>
            <a:ext cx="16858641" cy="7937327"/>
          </a:xfrm>
        </p:spPr>
        <p:txBody>
          <a:bodyPr>
            <a:normAutofit lnSpcReduction="10000"/>
          </a:bodyPr>
          <a:lstStyle/>
          <a:p>
            <a:pPr marL="86400" indent="0">
              <a:buNone/>
            </a:pPr>
            <a:r>
              <a:rPr lang="nl-BE" b="1" dirty="0">
                <a:highlight>
                  <a:srgbClr val="FFFF00"/>
                </a:highlight>
              </a:rPr>
              <a:t>Afhankelijke t-toets in SPSS</a:t>
            </a:r>
          </a:p>
          <a:p>
            <a:r>
              <a:rPr lang="nl-BE" b="1" i="1" dirty="0">
                <a:solidFill>
                  <a:srgbClr val="C00000"/>
                </a:solidFill>
              </a:rPr>
              <a:t>Bv. Ervaarden individuen in de eerste lockdownperiode gemiddeld gezien vaker of minder vaak depressieve gevoelens dan één jaar later? </a:t>
            </a:r>
            <a:r>
              <a:rPr lang="nl-BE" dirty="0"/>
              <a:t>(DATA_WAVE1_WAVE2_CenW.sav)</a:t>
            </a:r>
          </a:p>
          <a:p>
            <a:r>
              <a:rPr lang="nl-BE" b="1" dirty="0"/>
              <a:t>Stap 1. </a:t>
            </a:r>
            <a:r>
              <a:rPr lang="nl-BE" dirty="0"/>
              <a:t>Kiezen van juiste analysemethode</a:t>
            </a:r>
          </a:p>
          <a:p>
            <a:pPr marL="1234350" lvl="1" indent="-514350">
              <a:buFont typeface="+mj-lt"/>
              <a:buAutoNum type="arabicPeriod"/>
            </a:pPr>
            <a:r>
              <a:rPr lang="nl-BE" b="1" dirty="0"/>
              <a:t>Hoeveel variabelen?</a:t>
            </a:r>
            <a:endParaRPr lang="nl-BE" dirty="0"/>
          </a:p>
          <a:p>
            <a:pPr lvl="2"/>
            <a:r>
              <a:rPr lang="nl-BE" dirty="0">
                <a:solidFill>
                  <a:srgbClr val="C00000"/>
                </a:solidFill>
              </a:rPr>
              <a:t>In theorie twee: de ‘tijd’ + ervaren van depressieve gevoelens</a:t>
            </a:r>
          </a:p>
          <a:p>
            <a:pPr lvl="2"/>
            <a:r>
              <a:rPr lang="nl-BE" dirty="0">
                <a:solidFill>
                  <a:srgbClr val="C00000"/>
                </a:solidFill>
              </a:rPr>
              <a:t>In praktijk twee variabelen (twee metingen van depressieve gevoelens)</a:t>
            </a:r>
          </a:p>
          <a:p>
            <a:pPr marL="1234350" lvl="1" indent="-514350">
              <a:buFont typeface="+mj-lt"/>
              <a:buAutoNum type="arabicPeriod"/>
            </a:pPr>
            <a:r>
              <a:rPr lang="nl-BE" b="1" dirty="0"/>
              <a:t>Welk meetniveau?</a:t>
            </a:r>
            <a:endParaRPr lang="nl-BE" dirty="0"/>
          </a:p>
          <a:p>
            <a:pPr lvl="2"/>
            <a:r>
              <a:rPr lang="nl-BE" dirty="0">
                <a:solidFill>
                  <a:srgbClr val="C00000"/>
                </a:solidFill>
              </a:rPr>
              <a:t>De ‘tijd’: nominaal, twee categorieën (Wave 1 en Wave 2)</a:t>
            </a:r>
          </a:p>
          <a:p>
            <a:pPr lvl="2"/>
            <a:r>
              <a:rPr lang="nl-BE" dirty="0">
                <a:solidFill>
                  <a:srgbClr val="C00000"/>
                </a:solidFill>
              </a:rPr>
              <a:t>Depressieve gevoelens: metrisch, bestaande uit drie ordinale schaalitems </a:t>
            </a:r>
            <a:r>
              <a:rPr lang="nl-BE" sz="2400" dirty="0">
                <a:solidFill>
                  <a:srgbClr val="C00000"/>
                </a:solidFill>
              </a:rPr>
              <a:t>(‘W1_Depressie1’ t.e.m. ‘W1_Depressie3’ en ‘W2_Depressie1’ t.e.m. ‘W2_Depressie3’)</a:t>
            </a:r>
          </a:p>
          <a:p>
            <a:pPr marL="1234350" lvl="1" indent="-514350">
              <a:buFont typeface="+mj-lt"/>
              <a:buAutoNum type="arabicPeriod"/>
            </a:pPr>
            <a:r>
              <a:rPr lang="nl-BE" b="1" dirty="0"/>
              <a:t>Welke rol?</a:t>
            </a:r>
            <a:endParaRPr lang="nl-BE" dirty="0"/>
          </a:p>
          <a:p>
            <a:pPr lvl="2"/>
            <a:r>
              <a:rPr lang="nl-BE" dirty="0">
                <a:solidFill>
                  <a:srgbClr val="C00000"/>
                </a:solidFill>
              </a:rPr>
              <a:t>De ‘tijd’: onafhankelijke variabele</a:t>
            </a:r>
          </a:p>
          <a:p>
            <a:pPr lvl="2"/>
            <a:r>
              <a:rPr lang="nl-BE" dirty="0">
                <a:solidFill>
                  <a:srgbClr val="C00000"/>
                </a:solidFill>
              </a:rPr>
              <a:t>Depressieve gevoelens: afhankelijke variabele</a:t>
            </a:r>
          </a:p>
          <a:p>
            <a:endParaRPr lang="nl-BE" dirty="0"/>
          </a:p>
          <a:p>
            <a:pPr marL="86400" indent="0">
              <a:buNone/>
            </a:pPr>
            <a:endParaRPr lang="nl-BE" b="1" dirty="0"/>
          </a:p>
        </p:txBody>
      </p:sp>
      <p:pic>
        <p:nvPicPr>
          <p:cNvPr id="6" name="Afbeelding 5">
            <a:extLst>
              <a:ext uri="{FF2B5EF4-FFF2-40B4-BE49-F238E27FC236}">
                <a16:creationId xmlns:a16="http://schemas.microsoft.com/office/drawing/2014/main" id="{9EE47A2D-843D-47B4-8E77-6FF4D85BFB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4620186" y="3385793"/>
            <a:ext cx="2982013" cy="2982013"/>
          </a:xfrm>
          <a:prstGeom prst="rect">
            <a:avLst/>
          </a:prstGeom>
        </p:spPr>
      </p:pic>
    </p:spTree>
    <p:extLst>
      <p:ext uri="{BB962C8B-B14F-4D97-AF65-F5344CB8AC3E}">
        <p14:creationId xmlns:p14="http://schemas.microsoft.com/office/powerpoint/2010/main" val="15447950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A4439-7D92-49BC-B20E-CD95361CE51A}"/>
              </a:ext>
            </a:extLst>
          </p:cNvPr>
          <p:cNvSpPr>
            <a:spLocks noGrp="1"/>
          </p:cNvSpPr>
          <p:nvPr>
            <p:ph type="title"/>
          </p:nvPr>
        </p:nvSpPr>
        <p:spPr/>
        <p:txBody>
          <a:bodyPr/>
          <a:lstStyle/>
          <a:p>
            <a:r>
              <a:rPr lang="nl-BE" dirty="0"/>
              <a:t>Inhoudstafel </a:t>
            </a:r>
          </a:p>
        </p:txBody>
      </p:sp>
      <p:sp>
        <p:nvSpPr>
          <p:cNvPr id="3" name="Content Placeholder 2">
            <a:extLst>
              <a:ext uri="{FF2B5EF4-FFF2-40B4-BE49-F238E27FC236}">
                <a16:creationId xmlns:a16="http://schemas.microsoft.com/office/drawing/2014/main" id="{39011522-9118-40C3-A09B-F25B95FAB7B4}"/>
              </a:ext>
            </a:extLst>
          </p:cNvPr>
          <p:cNvSpPr>
            <a:spLocks noGrp="1"/>
          </p:cNvSpPr>
          <p:nvPr>
            <p:ph idx="1"/>
          </p:nvPr>
        </p:nvSpPr>
        <p:spPr/>
        <p:txBody>
          <a:bodyPr/>
          <a:lstStyle/>
          <a:p>
            <a:pPr marL="86400" indent="0">
              <a:buNone/>
            </a:pPr>
            <a:r>
              <a:rPr lang="nl-BE" dirty="0">
                <a:solidFill>
                  <a:srgbClr val="5D9CC7"/>
                </a:solidFill>
              </a:rPr>
              <a:t>10.1 Inleiding</a:t>
            </a:r>
          </a:p>
          <a:p>
            <a:pPr marL="86400" indent="0">
              <a:buNone/>
            </a:pPr>
            <a:r>
              <a:rPr lang="nl-BE" dirty="0">
                <a:solidFill>
                  <a:srgbClr val="5D9CC7"/>
                </a:solidFill>
              </a:rPr>
              <a:t>10.2 Onafhankelijke t-toets</a:t>
            </a:r>
          </a:p>
          <a:p>
            <a:pPr marL="86400" indent="0">
              <a:buNone/>
            </a:pPr>
            <a:r>
              <a:rPr lang="nl-BE" dirty="0">
                <a:solidFill>
                  <a:srgbClr val="5D9CC7"/>
                </a:solidFill>
              </a:rPr>
              <a:t>10.3 Mann-Whitney toets</a:t>
            </a:r>
          </a:p>
          <a:p>
            <a:pPr marL="86400" indent="0">
              <a:buNone/>
            </a:pPr>
            <a:r>
              <a:rPr lang="nl-BE" b="1" dirty="0">
                <a:solidFill>
                  <a:srgbClr val="C00000"/>
                </a:solidFill>
              </a:rPr>
              <a:t>10.4 Afhankelijke t-toets</a:t>
            </a:r>
          </a:p>
          <a:p>
            <a:pPr marL="86400" indent="0">
              <a:buNone/>
            </a:pPr>
            <a:r>
              <a:rPr lang="nl-BE" dirty="0">
                <a:solidFill>
                  <a:srgbClr val="5D9CC7"/>
                </a:solidFill>
              </a:rPr>
              <a:t>10.5 Wilcoxon rangteken toets</a:t>
            </a:r>
          </a:p>
          <a:p>
            <a:pPr marL="86400" indent="0">
              <a:buNone/>
            </a:pPr>
            <a:r>
              <a:rPr lang="nl-BE" dirty="0">
                <a:solidFill>
                  <a:srgbClr val="5D9CC7"/>
                </a:solidFill>
              </a:rPr>
              <a:t>10.6 t-toets voor één steekproef</a:t>
            </a:r>
          </a:p>
          <a:p>
            <a:pPr marL="86400" indent="0">
              <a:buNone/>
            </a:pPr>
            <a:r>
              <a:rPr lang="nl-BE" dirty="0">
                <a:solidFill>
                  <a:srgbClr val="5D9CC7"/>
                </a:solidFill>
              </a:rPr>
              <a:t>10.7 Oefeningen</a:t>
            </a:r>
          </a:p>
        </p:txBody>
      </p:sp>
      <p:sp>
        <p:nvSpPr>
          <p:cNvPr id="4" name="Slide Number Placeholder 3">
            <a:extLst>
              <a:ext uri="{FF2B5EF4-FFF2-40B4-BE49-F238E27FC236}">
                <a16:creationId xmlns:a16="http://schemas.microsoft.com/office/drawing/2014/main" id="{F93E06FF-5536-4AE6-A548-5BFECE8621EB}"/>
              </a:ext>
            </a:extLst>
          </p:cNvPr>
          <p:cNvSpPr>
            <a:spLocks noGrp="1"/>
          </p:cNvSpPr>
          <p:nvPr>
            <p:ph type="sldNum" sz="quarter" idx="12"/>
          </p:nvPr>
        </p:nvSpPr>
        <p:spPr/>
        <p:txBody>
          <a:bodyPr/>
          <a:lstStyle/>
          <a:p>
            <a:fld id="{7AE184E0-0BD4-4705-A12B-9B71DDE63301}" type="slidenum">
              <a:rPr lang="en-GB" noProof="0" smtClean="0"/>
              <a:t>83</a:t>
            </a:fld>
            <a:endParaRPr lang="en-GB" noProof="0" dirty="0"/>
          </a:p>
        </p:txBody>
      </p:sp>
      <p:sp>
        <p:nvSpPr>
          <p:cNvPr id="5" name="Content Placeholder 4">
            <a:extLst>
              <a:ext uri="{FF2B5EF4-FFF2-40B4-BE49-F238E27FC236}">
                <a16:creationId xmlns:a16="http://schemas.microsoft.com/office/drawing/2014/main" id="{0E5FB4D5-B452-4AA4-B83E-8DA93E143B9E}"/>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21994983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D84EA-65E5-4D3B-A97D-D5BFCA711816}"/>
              </a:ext>
            </a:extLst>
          </p:cNvPr>
          <p:cNvSpPr>
            <a:spLocks noGrp="1"/>
          </p:cNvSpPr>
          <p:nvPr>
            <p:ph type="title"/>
          </p:nvPr>
        </p:nvSpPr>
        <p:spPr/>
        <p:txBody>
          <a:bodyPr/>
          <a:lstStyle/>
          <a:p>
            <a:r>
              <a:rPr lang="nl-BE" dirty="0"/>
              <a:t>Afhankelijke t-toets</a:t>
            </a:r>
          </a:p>
        </p:txBody>
      </p:sp>
      <p:sp>
        <p:nvSpPr>
          <p:cNvPr id="3" name="Tijdelijke aanduiding voor inhoud 2">
            <a:extLst>
              <a:ext uri="{FF2B5EF4-FFF2-40B4-BE49-F238E27FC236}">
                <a16:creationId xmlns:a16="http://schemas.microsoft.com/office/drawing/2014/main" id="{3BE7A5A1-E7E7-43C6-9C7C-991AA9241244}"/>
              </a:ext>
            </a:extLst>
          </p:cNvPr>
          <p:cNvSpPr>
            <a:spLocks noGrp="1"/>
          </p:cNvSpPr>
          <p:nvPr>
            <p:ph idx="1"/>
          </p:nvPr>
        </p:nvSpPr>
        <p:spPr>
          <a:xfrm>
            <a:off x="327069" y="1816272"/>
            <a:ext cx="16858641" cy="7937327"/>
          </a:xfrm>
        </p:spPr>
        <p:txBody>
          <a:bodyPr>
            <a:normAutofit/>
          </a:bodyPr>
          <a:lstStyle/>
          <a:p>
            <a:pPr marL="86400" indent="0">
              <a:buNone/>
            </a:pPr>
            <a:r>
              <a:rPr lang="nl-BE" b="1" dirty="0"/>
              <a:t>Basisprincipe</a:t>
            </a:r>
            <a:r>
              <a:rPr lang="nl-BE" dirty="0"/>
              <a:t>:</a:t>
            </a:r>
          </a:p>
          <a:p>
            <a:r>
              <a:rPr lang="nl-BE" dirty="0"/>
              <a:t>De gemiddelden vergelijken van </a:t>
            </a:r>
            <a:r>
              <a:rPr lang="nl-BE" b="1" dirty="0"/>
              <a:t>twee afhankelijke groepen</a:t>
            </a:r>
          </a:p>
          <a:p>
            <a:pPr lvl="1"/>
            <a:r>
              <a:rPr lang="nl-BE" dirty="0"/>
              <a:t>Twee groepen die gerelateerd zijn aan elkaar</a:t>
            </a:r>
          </a:p>
          <a:p>
            <a:pPr lvl="2"/>
            <a:r>
              <a:rPr lang="nl-BE" b="1" dirty="0">
                <a:solidFill>
                  <a:srgbClr val="C00000"/>
                </a:solidFill>
              </a:rPr>
              <a:t>Herhaald design</a:t>
            </a:r>
            <a:r>
              <a:rPr lang="nl-BE" dirty="0"/>
              <a:t>: 1 steekproef op 2 momenten gemeten</a:t>
            </a:r>
          </a:p>
          <a:p>
            <a:pPr lvl="3"/>
            <a:r>
              <a:rPr lang="nl-BE" dirty="0"/>
              <a:t>Bv. Gemiddeld smartphonegebruik tijdens en na eerste lockdownperiode</a:t>
            </a:r>
          </a:p>
          <a:p>
            <a:pPr lvl="4"/>
            <a:r>
              <a:rPr lang="nl-BE" b="1" dirty="0"/>
              <a:t>Zelfde individuen tijdens en na de lockdownperiode bevragen</a:t>
            </a:r>
          </a:p>
          <a:p>
            <a:pPr lvl="4"/>
            <a:endParaRPr lang="nl-BE" b="1" dirty="0"/>
          </a:p>
          <a:p>
            <a:pPr lvl="2"/>
            <a:r>
              <a:rPr lang="nl-BE" b="1" dirty="0">
                <a:solidFill>
                  <a:srgbClr val="C00000"/>
                </a:solidFill>
              </a:rPr>
              <a:t>Gepaard/Matched design</a:t>
            </a:r>
            <a:r>
              <a:rPr lang="nl-BE" dirty="0"/>
              <a:t>: 2 steekproeven </a:t>
            </a:r>
            <a:r>
              <a:rPr lang="nl-BE" dirty="0" err="1"/>
              <a:t>gematched</a:t>
            </a:r>
            <a:r>
              <a:rPr lang="nl-BE" dirty="0"/>
              <a:t> op relevante kenmerken </a:t>
            </a:r>
          </a:p>
          <a:p>
            <a:pPr lvl="3"/>
            <a:r>
              <a:rPr lang="nl-BE" dirty="0"/>
              <a:t>Bv. Gemiddeld aantal spelfouten bij ouders en bij hun kinderen</a:t>
            </a:r>
          </a:p>
          <a:p>
            <a:pPr lvl="4"/>
            <a:r>
              <a:rPr lang="nl-BE" b="1" dirty="0"/>
              <a:t>Verschillende steekproeven, maar afhankelijk van elkaar</a:t>
            </a:r>
            <a:r>
              <a:rPr lang="nl-BE" dirty="0"/>
              <a:t> getrokken (keuze van kind volgt uit keuze ouder en omgekeerd of deelnemers</a:t>
            </a:r>
          </a:p>
          <a:p>
            <a:pPr marL="2520000" lvl="4" indent="0">
              <a:buNone/>
            </a:pPr>
            <a:r>
              <a:rPr lang="nl-BE" dirty="0"/>
              <a:t>    die vergelijkbaar zijn op relevante kenmerken)</a:t>
            </a:r>
          </a:p>
          <a:p>
            <a:pPr lvl="1"/>
            <a:endParaRPr lang="nl-BE" dirty="0"/>
          </a:p>
          <a:p>
            <a:pPr lvl="1"/>
            <a:r>
              <a:rPr lang="nl-BE" b="1" dirty="0">
                <a:solidFill>
                  <a:srgbClr val="C00000"/>
                </a:solidFill>
                <a:highlight>
                  <a:srgbClr val="FFFF00"/>
                </a:highlight>
              </a:rPr>
              <a:t>Wat is hun gemiddelde score op dezelfde afhankelijke variabele?</a:t>
            </a:r>
          </a:p>
          <a:p>
            <a:pPr marL="720000" lvl="1" indent="0">
              <a:buNone/>
            </a:pPr>
            <a:endParaRPr lang="nl-BE" dirty="0"/>
          </a:p>
        </p:txBody>
      </p:sp>
      <p:sp>
        <p:nvSpPr>
          <p:cNvPr id="4" name="Tijdelijke aanduiding voor dianummer 3">
            <a:extLst>
              <a:ext uri="{FF2B5EF4-FFF2-40B4-BE49-F238E27FC236}">
                <a16:creationId xmlns:a16="http://schemas.microsoft.com/office/drawing/2014/main" id="{CAD7EB85-A5B1-4478-B2A0-690BBF25C22F}"/>
              </a:ext>
            </a:extLst>
          </p:cNvPr>
          <p:cNvSpPr>
            <a:spLocks noGrp="1"/>
          </p:cNvSpPr>
          <p:nvPr>
            <p:ph type="sldNum" sz="quarter" idx="12"/>
          </p:nvPr>
        </p:nvSpPr>
        <p:spPr/>
        <p:txBody>
          <a:bodyPr/>
          <a:lstStyle/>
          <a:p>
            <a:fld id="{7AE184E0-0BD4-4705-A12B-9B71DDE63301}" type="slidenum">
              <a:rPr lang="en-GB" noProof="0" smtClean="0"/>
              <a:t>84</a:t>
            </a:fld>
            <a:endParaRPr lang="en-GB" noProof="0" dirty="0"/>
          </a:p>
        </p:txBody>
      </p:sp>
      <p:pic>
        <p:nvPicPr>
          <p:cNvPr id="6" name="Afbeelding 5">
            <a:extLst>
              <a:ext uri="{FF2B5EF4-FFF2-40B4-BE49-F238E27FC236}">
                <a16:creationId xmlns:a16="http://schemas.microsoft.com/office/drawing/2014/main" id="{EF0A26BC-F207-4BE5-B899-A76D636EC0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43285" y="3669609"/>
            <a:ext cx="1814535" cy="1814535"/>
          </a:xfrm>
          <a:prstGeom prst="rect">
            <a:avLst/>
          </a:prstGeom>
        </p:spPr>
      </p:pic>
      <p:pic>
        <p:nvPicPr>
          <p:cNvPr id="8" name="Afbeelding 7">
            <a:extLst>
              <a:ext uri="{FF2B5EF4-FFF2-40B4-BE49-F238E27FC236}">
                <a16:creationId xmlns:a16="http://schemas.microsoft.com/office/drawing/2014/main" id="{48A0449D-9653-40A3-B1CD-C179A69152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33265" y="7020041"/>
            <a:ext cx="1834573" cy="1834573"/>
          </a:xfrm>
          <a:prstGeom prst="rect">
            <a:avLst/>
          </a:prstGeom>
        </p:spPr>
      </p:pic>
    </p:spTree>
    <p:extLst>
      <p:ext uri="{BB962C8B-B14F-4D97-AF65-F5344CB8AC3E}">
        <p14:creationId xmlns:p14="http://schemas.microsoft.com/office/powerpoint/2010/main" val="22902511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D84EA-65E5-4D3B-A97D-D5BFCA711816}"/>
              </a:ext>
            </a:extLst>
          </p:cNvPr>
          <p:cNvSpPr>
            <a:spLocks noGrp="1"/>
          </p:cNvSpPr>
          <p:nvPr>
            <p:ph type="title"/>
          </p:nvPr>
        </p:nvSpPr>
        <p:spPr/>
        <p:txBody>
          <a:bodyPr/>
          <a:lstStyle/>
          <a:p>
            <a:r>
              <a:rPr lang="nl-BE" dirty="0"/>
              <a:t>Afhankelijke t-toets</a:t>
            </a:r>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3BE7A5A1-E7E7-43C6-9C7C-991AA9241244}"/>
                  </a:ext>
                </a:extLst>
              </p:cNvPr>
              <p:cNvSpPr>
                <a:spLocks noGrp="1"/>
              </p:cNvSpPr>
              <p:nvPr>
                <p:ph idx="1"/>
              </p:nvPr>
            </p:nvSpPr>
            <p:spPr>
              <a:xfrm>
                <a:off x="327069" y="1816272"/>
                <a:ext cx="16858641" cy="7937327"/>
              </a:xfrm>
            </p:spPr>
            <p:txBody>
              <a:bodyPr>
                <a:normAutofit/>
              </a:bodyPr>
              <a:lstStyle/>
              <a:p>
                <a:r>
                  <a:rPr lang="nl-BE" dirty="0"/>
                  <a:t>Verloopt hetzelfde als </a:t>
                </a:r>
                <a:r>
                  <a:rPr lang="nl-BE" b="1" dirty="0"/>
                  <a:t>onafhankelijke t-toets</a:t>
                </a:r>
                <a:r>
                  <a:rPr lang="nl-BE" dirty="0"/>
                  <a:t>, </a:t>
                </a:r>
                <a:r>
                  <a:rPr lang="nl-BE" b="1" dirty="0"/>
                  <a:t>MAAR</a:t>
                </a:r>
              </a:p>
              <a:p>
                <a:pPr lvl="1"/>
                <a:r>
                  <a:rPr lang="nl-BE" dirty="0"/>
                  <a:t>Bij </a:t>
                </a:r>
                <a:r>
                  <a:rPr lang="nl-BE" dirty="0" err="1"/>
                  <a:t>onafh</a:t>
                </a:r>
                <a:r>
                  <a:rPr lang="nl-BE" dirty="0"/>
                  <a:t>. t-toets</a:t>
                </a:r>
              </a:p>
              <a:p>
                <a:pPr lvl="2"/>
                <a:r>
                  <a:rPr lang="nl-BE" i="1" dirty="0"/>
                  <a:t>t</a:t>
                </a:r>
                <a:r>
                  <a:rPr lang="nl-BE" dirty="0"/>
                  <a:t>-waarde o.b.v. verschil tussen de twee gemiddelden (</a:t>
                </a:r>
                <a14:m>
                  <m:oMath xmlns:m="http://schemas.openxmlformats.org/officeDocument/2006/math">
                    <m:acc>
                      <m:accPr>
                        <m:chr m:val="̅"/>
                        <m:ctrlPr>
                          <a:rPr lang="nl-BE" i="1">
                            <a:latin typeface="Cambria Math" panose="02040503050406030204" pitchFamily="18" charset="0"/>
                          </a:rPr>
                        </m:ctrlPr>
                      </m:accPr>
                      <m:e>
                        <m:r>
                          <a:rPr lang="nl-BE" i="1">
                            <a:latin typeface="Cambria Math" panose="02040503050406030204" pitchFamily="18" charset="0"/>
                          </a:rPr>
                          <m:t>𝑋</m:t>
                        </m:r>
                      </m:e>
                    </m:acc>
                  </m:oMath>
                </a14:m>
                <a:r>
                  <a:rPr lang="nl-BE" baseline="-25000" dirty="0"/>
                  <a:t>1 </a:t>
                </a:r>
                <a:r>
                  <a:rPr lang="nl-BE" dirty="0"/>
                  <a:t>- </a:t>
                </a:r>
                <a14:m>
                  <m:oMath xmlns:m="http://schemas.openxmlformats.org/officeDocument/2006/math">
                    <m:acc>
                      <m:accPr>
                        <m:chr m:val="̅"/>
                        <m:ctrlPr>
                          <a:rPr lang="nl-BE" i="1">
                            <a:latin typeface="Cambria Math" panose="02040503050406030204" pitchFamily="18" charset="0"/>
                          </a:rPr>
                        </m:ctrlPr>
                      </m:accPr>
                      <m:e>
                        <m:r>
                          <a:rPr lang="nl-BE" i="1">
                            <a:latin typeface="Cambria Math" panose="02040503050406030204" pitchFamily="18" charset="0"/>
                          </a:rPr>
                          <m:t>𝑋</m:t>
                        </m:r>
                      </m:e>
                    </m:acc>
                  </m:oMath>
                </a14:m>
                <a:r>
                  <a:rPr lang="nl-BE" baseline="-25000" dirty="0"/>
                  <a:t>2</a:t>
                </a:r>
                <a:r>
                  <a:rPr lang="nl-BE" dirty="0"/>
                  <a:t>)</a:t>
                </a:r>
              </a:p>
              <a:p>
                <a:pPr marL="1778400" lvl="3" indent="0">
                  <a:buNone/>
                </a:pPr>
                <a:r>
                  <a:rPr lang="nl-BE" dirty="0"/>
                  <a:t>= 	eerst gemiddelde van elke steekproef, dan verschil nemen</a:t>
                </a:r>
              </a:p>
              <a:p>
                <a:pPr lvl="1"/>
                <a:r>
                  <a:rPr lang="nl-BE" b="1" dirty="0"/>
                  <a:t>Bij </a:t>
                </a:r>
                <a:r>
                  <a:rPr lang="nl-BE" b="1" dirty="0" err="1"/>
                  <a:t>afh</a:t>
                </a:r>
                <a:r>
                  <a:rPr lang="nl-BE" b="1" dirty="0"/>
                  <a:t>. t-toets</a:t>
                </a:r>
              </a:p>
              <a:p>
                <a:pPr lvl="2"/>
                <a:r>
                  <a:rPr lang="nl-BE" i="1" dirty="0"/>
                  <a:t>t</a:t>
                </a:r>
                <a:r>
                  <a:rPr lang="nl-BE" dirty="0"/>
                  <a:t>-waarde o.b.v. </a:t>
                </a:r>
                <a:r>
                  <a:rPr lang="nl-BE" b="1" dirty="0">
                    <a:solidFill>
                      <a:srgbClr val="C00000"/>
                    </a:solidFill>
                  </a:rPr>
                  <a:t>het gemiddelde verschil </a:t>
                </a:r>
                <a:r>
                  <a:rPr lang="nl-BE" b="1" dirty="0"/>
                  <a:t>(</a:t>
                </a:r>
                <a14:m>
                  <m:oMath xmlns:m="http://schemas.openxmlformats.org/officeDocument/2006/math">
                    <m:acc>
                      <m:accPr>
                        <m:chr m:val="̅"/>
                        <m:ctrlPr>
                          <a:rPr lang="nl-BE" b="1" i="1">
                            <a:latin typeface="Cambria Math" panose="02040503050406030204" pitchFamily="18" charset="0"/>
                          </a:rPr>
                        </m:ctrlPr>
                      </m:accPr>
                      <m:e>
                        <m:r>
                          <a:rPr lang="nl-BE" b="1" i="1">
                            <a:latin typeface="Cambria Math" panose="02040503050406030204" pitchFamily="18" charset="0"/>
                          </a:rPr>
                          <m:t>𝑫</m:t>
                        </m:r>
                      </m:e>
                    </m:acc>
                  </m:oMath>
                </a14:m>
                <a:r>
                  <a:rPr lang="nl-BE" b="1" dirty="0"/>
                  <a:t>)</a:t>
                </a:r>
                <a:br>
                  <a:rPr lang="nl-BE" b="1" dirty="0"/>
                </a:br>
                <a:r>
                  <a:rPr lang="nl-BE" dirty="0"/>
                  <a:t>= 	</a:t>
                </a:r>
                <a:r>
                  <a:rPr lang="nl-BE" b="1" dirty="0"/>
                  <a:t>eerst verschil </a:t>
                </a:r>
                <a:r>
                  <a:rPr lang="nl-BE" dirty="0"/>
                  <a:t>berekenen tussen elk paar metingen (D = </a:t>
                </a:r>
                <a:r>
                  <a:rPr lang="nl-BE" i="1" dirty="0"/>
                  <a:t>X</a:t>
                </a:r>
                <a:r>
                  <a:rPr lang="nl-BE" baseline="-25000" dirty="0"/>
                  <a:t>1 </a:t>
                </a:r>
                <a:r>
                  <a:rPr lang="nl-BE" dirty="0"/>
                  <a:t>- </a:t>
                </a:r>
                <a:r>
                  <a:rPr lang="nl-BE" i="1" dirty="0"/>
                  <a:t>X</a:t>
                </a:r>
                <a:r>
                  <a:rPr lang="nl-BE" baseline="-25000" dirty="0"/>
                  <a:t>2</a:t>
                </a:r>
                <a:r>
                  <a:rPr lang="nl-BE" dirty="0"/>
                  <a:t>), </a:t>
                </a:r>
                <a:r>
                  <a:rPr lang="nl-BE" b="1" dirty="0"/>
                  <a:t>dan 					gemiddelde </a:t>
                </a:r>
                <a:r>
                  <a:rPr lang="nl-BE" dirty="0"/>
                  <a:t>nemen van al die verschillen</a:t>
                </a:r>
              </a:p>
              <a:p>
                <a:pPr marL="1306800" lvl="2" indent="0">
                  <a:buNone/>
                </a:pPr>
                <a:endParaRPr lang="nl-BE" dirty="0"/>
              </a:p>
              <a:p>
                <a:r>
                  <a:rPr lang="nl-BE" dirty="0"/>
                  <a:t>H</a:t>
                </a:r>
                <a:r>
                  <a:rPr lang="nl-BE" baseline="-25000" dirty="0"/>
                  <a:t>0</a:t>
                </a:r>
                <a:r>
                  <a:rPr lang="nl-BE" dirty="0"/>
                  <a:t>: </a:t>
                </a:r>
                <a14:m>
                  <m:oMath xmlns:m="http://schemas.openxmlformats.org/officeDocument/2006/math">
                    <m:acc>
                      <m:accPr>
                        <m:chr m:val="̅"/>
                        <m:ctrlPr>
                          <a:rPr lang="nl-BE" b="1" i="1">
                            <a:latin typeface="Cambria Math" panose="02040503050406030204" pitchFamily="18" charset="0"/>
                          </a:rPr>
                        </m:ctrlPr>
                      </m:accPr>
                      <m:e>
                        <m:r>
                          <a:rPr lang="nl-BE" b="1" i="1">
                            <a:latin typeface="Cambria Math" panose="02040503050406030204" pitchFamily="18" charset="0"/>
                          </a:rPr>
                          <m:t>𝑫</m:t>
                        </m:r>
                      </m:e>
                    </m:acc>
                    <m:r>
                      <a:rPr lang="nl-BE" b="1" i="1">
                        <a:latin typeface="Cambria Math" panose="02040503050406030204" pitchFamily="18" charset="0"/>
                      </a:rPr>
                      <m:t> </m:t>
                    </m:r>
                  </m:oMath>
                </a14:m>
                <a:r>
                  <a:rPr lang="nl-BE" dirty="0"/>
                  <a:t>= 0</a:t>
                </a:r>
                <a:endParaRPr lang="nl-BE" baseline="-25000" dirty="0"/>
              </a:p>
              <a:p>
                <a:pPr lvl="1"/>
                <a:r>
                  <a:rPr lang="nl-BE" dirty="0"/>
                  <a:t>Geen verschil tussen de afhankelijke groepen</a:t>
                </a:r>
              </a:p>
              <a:p>
                <a:pPr marL="86400" indent="0">
                  <a:buNone/>
                </a:pPr>
                <a:endParaRPr lang="nl-BE" dirty="0"/>
              </a:p>
              <a:p>
                <a:pPr lvl="2"/>
                <a:endParaRPr lang="nl-BE" dirty="0"/>
              </a:p>
              <a:p>
                <a:pPr marL="720000" lvl="1" indent="0">
                  <a:buNone/>
                </a:pPr>
                <a:endParaRPr lang="nl-BE" dirty="0"/>
              </a:p>
            </p:txBody>
          </p:sp>
        </mc:Choice>
        <mc:Fallback xmlns="">
          <p:sp>
            <p:nvSpPr>
              <p:cNvPr id="3" name="Tijdelijke aanduiding voor inhoud 2">
                <a:extLst>
                  <a:ext uri="{FF2B5EF4-FFF2-40B4-BE49-F238E27FC236}">
                    <a16:creationId xmlns:a16="http://schemas.microsoft.com/office/drawing/2014/main" id="{3BE7A5A1-E7E7-43C6-9C7C-991AA9241244}"/>
                  </a:ext>
                </a:extLst>
              </p:cNvPr>
              <p:cNvSpPr>
                <a:spLocks noGrp="1" noRot="1" noChangeAspect="1" noMove="1" noResize="1" noEditPoints="1" noAdjustHandles="1" noChangeArrowheads="1" noChangeShapeType="1" noTextEdit="1"/>
              </p:cNvSpPr>
              <p:nvPr>
                <p:ph idx="1"/>
              </p:nvPr>
            </p:nvSpPr>
            <p:spPr>
              <a:xfrm>
                <a:off x="327069" y="1816272"/>
                <a:ext cx="16858641" cy="7937327"/>
              </a:xfrm>
              <a:blipFill>
                <a:blip r:embed="rId2"/>
                <a:stretch>
                  <a:fillRect l="-145" t="-461"/>
                </a:stretch>
              </a:blipFill>
            </p:spPr>
            <p:txBody>
              <a:bodyPr/>
              <a:lstStyle/>
              <a:p>
                <a:r>
                  <a:rPr lang="nl-BE">
                    <a:noFill/>
                  </a:rPr>
                  <a:t> </a:t>
                </a:r>
              </a:p>
            </p:txBody>
          </p:sp>
        </mc:Fallback>
      </mc:AlternateContent>
      <p:sp>
        <p:nvSpPr>
          <p:cNvPr id="4" name="Tijdelijke aanduiding voor dianummer 3">
            <a:extLst>
              <a:ext uri="{FF2B5EF4-FFF2-40B4-BE49-F238E27FC236}">
                <a16:creationId xmlns:a16="http://schemas.microsoft.com/office/drawing/2014/main" id="{CAD7EB85-A5B1-4478-B2A0-690BBF25C22F}"/>
              </a:ext>
            </a:extLst>
          </p:cNvPr>
          <p:cNvSpPr>
            <a:spLocks noGrp="1"/>
          </p:cNvSpPr>
          <p:nvPr>
            <p:ph type="sldNum" sz="quarter" idx="12"/>
          </p:nvPr>
        </p:nvSpPr>
        <p:spPr/>
        <p:txBody>
          <a:bodyPr/>
          <a:lstStyle/>
          <a:p>
            <a:fld id="{7AE184E0-0BD4-4705-A12B-9B71DDE63301}" type="slidenum">
              <a:rPr lang="en-GB" noProof="0" smtClean="0"/>
              <a:t>85</a:t>
            </a:fld>
            <a:endParaRPr lang="en-GB" noProof="0" dirty="0"/>
          </a:p>
        </p:txBody>
      </p:sp>
    </p:spTree>
    <p:extLst>
      <p:ext uri="{BB962C8B-B14F-4D97-AF65-F5344CB8AC3E}">
        <p14:creationId xmlns:p14="http://schemas.microsoft.com/office/powerpoint/2010/main" val="26628979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D84EA-65E5-4D3B-A97D-D5BFCA711816}"/>
              </a:ext>
            </a:extLst>
          </p:cNvPr>
          <p:cNvSpPr>
            <a:spLocks noGrp="1"/>
          </p:cNvSpPr>
          <p:nvPr>
            <p:ph type="title"/>
          </p:nvPr>
        </p:nvSpPr>
        <p:spPr/>
        <p:txBody>
          <a:bodyPr/>
          <a:lstStyle/>
          <a:p>
            <a:r>
              <a:rPr lang="nl-BE" dirty="0"/>
              <a:t>Afhankelijke t-toets</a:t>
            </a:r>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3BE7A5A1-E7E7-43C6-9C7C-991AA9241244}"/>
                  </a:ext>
                </a:extLst>
              </p:cNvPr>
              <p:cNvSpPr>
                <a:spLocks noGrp="1"/>
              </p:cNvSpPr>
              <p:nvPr>
                <p:ph idx="1"/>
              </p:nvPr>
            </p:nvSpPr>
            <p:spPr>
              <a:xfrm>
                <a:off x="327069" y="1816272"/>
                <a:ext cx="16858641" cy="7937327"/>
              </a:xfrm>
            </p:spPr>
            <p:txBody>
              <a:bodyPr>
                <a:normAutofit/>
              </a:bodyPr>
              <a:lstStyle/>
              <a:p>
                <a:r>
                  <a:rPr lang="nl-BE" dirty="0"/>
                  <a:t>Toetsingsgrootheid afhankelijke t-toets: is ook een </a:t>
                </a:r>
                <a:r>
                  <a:rPr lang="nl-BE" i="1" dirty="0"/>
                  <a:t>t</a:t>
                </a:r>
                <a:r>
                  <a:rPr lang="nl-BE" dirty="0"/>
                  <a:t>-waarde</a:t>
                </a:r>
              </a:p>
              <a:p>
                <a:pPr lvl="1"/>
                <a:r>
                  <a:rPr lang="nl-BE" i="1" dirty="0" err="1"/>
                  <a:t>s</a:t>
                </a:r>
                <a:r>
                  <a:rPr lang="nl-BE" i="1" baseline="-25000" dirty="0" err="1"/>
                  <a:t>D</a:t>
                </a:r>
                <a:r>
                  <a:rPr lang="nl-BE" dirty="0"/>
                  <a:t> = standaardfout van de verschillen</a:t>
                </a:r>
              </a:p>
              <a:p>
                <a:pPr lvl="1"/>
                <a:r>
                  <a:rPr lang="nl-BE" i="1" dirty="0"/>
                  <a:t>n </a:t>
                </a:r>
                <a:r>
                  <a:rPr lang="nl-BE" dirty="0"/>
                  <a:t>= aantal gepaarde metingen</a:t>
                </a:r>
              </a:p>
              <a:p>
                <a:pPr lvl="2"/>
                <a:r>
                  <a:rPr lang="nl-BE" dirty="0"/>
                  <a:t>Bv. twee metingen bij 10 respondenten: n = 10, niet 20</a:t>
                </a:r>
                <a:br>
                  <a:rPr lang="nl-BE" dirty="0"/>
                </a:br>
                <a:endParaRPr lang="nl-BE" dirty="0"/>
              </a:p>
              <a:p>
                <a:r>
                  <a:rPr lang="nl-BE" i="1" dirty="0"/>
                  <a:t>p</a:t>
                </a:r>
                <a:r>
                  <a:rPr lang="nl-BE" dirty="0"/>
                  <a:t>-waarde bepalen via </a:t>
                </a:r>
                <a:r>
                  <a:rPr lang="nl-BE" b="1" i="1" dirty="0"/>
                  <a:t>t</a:t>
                </a:r>
                <a:r>
                  <a:rPr lang="nl-BE" dirty="0"/>
                  <a:t>-tabel</a:t>
                </a:r>
              </a:p>
              <a:p>
                <a:pPr lvl="1"/>
                <a:r>
                  <a:rPr lang="nl-BE" b="1" i="1" dirty="0"/>
                  <a:t>p</a:t>
                </a:r>
                <a:r>
                  <a:rPr lang="nl-BE" b="1" dirty="0"/>
                  <a:t> &lt; </a:t>
                </a:r>
                <a14:m>
                  <m:oMath xmlns:m="http://schemas.openxmlformats.org/officeDocument/2006/math">
                    <m:r>
                      <a:rPr lang="nl-BE" b="1" i="1">
                        <a:latin typeface="Cambria Math" panose="02040503050406030204" pitchFamily="18" charset="0"/>
                        <a:ea typeface="Cambria Math" panose="02040503050406030204" pitchFamily="18" charset="0"/>
                      </a:rPr>
                      <m:t>𝜶</m:t>
                    </m:r>
                  </m:oMath>
                </a14:m>
                <a:r>
                  <a:rPr lang="nl-BE" b="1" dirty="0"/>
                  <a:t>: H</a:t>
                </a:r>
                <a:r>
                  <a:rPr lang="nl-BE" b="1" baseline="-25000" dirty="0"/>
                  <a:t>0</a:t>
                </a:r>
                <a:r>
                  <a:rPr lang="nl-BE" b="1" dirty="0"/>
                  <a:t> onwaar</a:t>
                </a:r>
              </a:p>
              <a:p>
                <a:pPr marL="1206000" lvl="2" indent="0">
                  <a:buNone/>
                </a:pPr>
                <a:r>
                  <a:rPr lang="nl-BE" dirty="0"/>
                  <a:t>= </a:t>
                </a:r>
                <a:r>
                  <a:rPr lang="nl-BE" b="1" dirty="0"/>
                  <a:t>Significant verschil tussen de afhankelijke groepen</a:t>
                </a:r>
              </a:p>
              <a:p>
                <a:endParaRPr lang="nl-BE" dirty="0"/>
              </a:p>
              <a:p>
                <a:r>
                  <a:rPr lang="nl-BE" dirty="0"/>
                  <a:t>Kijk ook naar maat van effectgrootte bij significante verschillen!</a:t>
                </a:r>
              </a:p>
              <a:p>
                <a:pPr lvl="2"/>
                <a:endParaRPr lang="nl-BE" dirty="0"/>
              </a:p>
              <a:p>
                <a:endParaRPr lang="nl-BE" dirty="0"/>
              </a:p>
              <a:p>
                <a:endParaRPr lang="nl-BE" dirty="0"/>
              </a:p>
              <a:p>
                <a:pPr lvl="2"/>
                <a:endParaRPr lang="nl-BE" dirty="0"/>
              </a:p>
              <a:p>
                <a:pPr marL="720000" lvl="1" indent="0">
                  <a:buNone/>
                </a:pPr>
                <a:endParaRPr lang="nl-BE" dirty="0"/>
              </a:p>
            </p:txBody>
          </p:sp>
        </mc:Choice>
        <mc:Fallback xmlns="">
          <p:sp>
            <p:nvSpPr>
              <p:cNvPr id="3" name="Tijdelijke aanduiding voor inhoud 2">
                <a:extLst>
                  <a:ext uri="{FF2B5EF4-FFF2-40B4-BE49-F238E27FC236}">
                    <a16:creationId xmlns:a16="http://schemas.microsoft.com/office/drawing/2014/main" id="{3BE7A5A1-E7E7-43C6-9C7C-991AA9241244}"/>
                  </a:ext>
                </a:extLst>
              </p:cNvPr>
              <p:cNvSpPr>
                <a:spLocks noGrp="1" noRot="1" noChangeAspect="1" noMove="1" noResize="1" noEditPoints="1" noAdjustHandles="1" noChangeArrowheads="1" noChangeShapeType="1" noTextEdit="1"/>
              </p:cNvSpPr>
              <p:nvPr>
                <p:ph idx="1"/>
              </p:nvPr>
            </p:nvSpPr>
            <p:spPr>
              <a:xfrm>
                <a:off x="327069" y="1816272"/>
                <a:ext cx="16858641" cy="7937327"/>
              </a:xfrm>
              <a:blipFill>
                <a:blip r:embed="rId3"/>
                <a:stretch>
                  <a:fillRect l="-145" t="-461"/>
                </a:stretch>
              </a:blipFill>
            </p:spPr>
            <p:txBody>
              <a:bodyPr/>
              <a:lstStyle/>
              <a:p>
                <a:r>
                  <a:rPr lang="nl-NL">
                    <a:noFill/>
                  </a:rPr>
                  <a:t> </a:t>
                </a:r>
              </a:p>
            </p:txBody>
          </p:sp>
        </mc:Fallback>
      </mc:AlternateContent>
      <p:sp>
        <p:nvSpPr>
          <p:cNvPr id="4" name="Tijdelijke aanduiding voor dianummer 3">
            <a:extLst>
              <a:ext uri="{FF2B5EF4-FFF2-40B4-BE49-F238E27FC236}">
                <a16:creationId xmlns:a16="http://schemas.microsoft.com/office/drawing/2014/main" id="{CAD7EB85-A5B1-4478-B2A0-690BBF25C22F}"/>
              </a:ext>
            </a:extLst>
          </p:cNvPr>
          <p:cNvSpPr>
            <a:spLocks noGrp="1"/>
          </p:cNvSpPr>
          <p:nvPr>
            <p:ph type="sldNum" sz="quarter" idx="12"/>
          </p:nvPr>
        </p:nvSpPr>
        <p:spPr/>
        <p:txBody>
          <a:bodyPr/>
          <a:lstStyle/>
          <a:p>
            <a:fld id="{7AE184E0-0BD4-4705-A12B-9B71DDE63301}" type="slidenum">
              <a:rPr lang="en-GB" noProof="0" smtClean="0"/>
              <a:t>86</a:t>
            </a:fld>
            <a:endParaRPr lang="en-GB" noProof="0" dirty="0"/>
          </a:p>
        </p:txBody>
      </p:sp>
      <p:pic>
        <p:nvPicPr>
          <p:cNvPr id="6" name="Afbeelding 5">
            <a:extLst>
              <a:ext uri="{FF2B5EF4-FFF2-40B4-BE49-F238E27FC236}">
                <a16:creationId xmlns:a16="http://schemas.microsoft.com/office/drawing/2014/main" id="{2AA16B95-01EC-488E-8A0F-C34566E437A6}"/>
              </a:ext>
            </a:extLst>
          </p:cNvPr>
          <p:cNvPicPr>
            <a:picLocks noChangeAspect="1"/>
          </p:cNvPicPr>
          <p:nvPr/>
        </p:nvPicPr>
        <p:blipFill rotWithShape="1">
          <a:blip r:embed="rId4"/>
          <a:srcRect t="13229" b="18026"/>
          <a:stretch/>
        </p:blipFill>
        <p:spPr>
          <a:xfrm>
            <a:off x="12639434" y="1680210"/>
            <a:ext cx="4305901" cy="1840230"/>
          </a:xfrm>
          <a:prstGeom prst="rect">
            <a:avLst/>
          </a:prstGeom>
        </p:spPr>
      </p:pic>
    </p:spTree>
    <p:extLst>
      <p:ext uri="{BB962C8B-B14F-4D97-AF65-F5344CB8AC3E}">
        <p14:creationId xmlns:p14="http://schemas.microsoft.com/office/powerpoint/2010/main" val="20113794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D84EA-65E5-4D3B-A97D-D5BFCA711816}"/>
              </a:ext>
            </a:extLst>
          </p:cNvPr>
          <p:cNvSpPr>
            <a:spLocks noGrp="1"/>
          </p:cNvSpPr>
          <p:nvPr>
            <p:ph type="title"/>
          </p:nvPr>
        </p:nvSpPr>
        <p:spPr/>
        <p:txBody>
          <a:bodyPr/>
          <a:lstStyle/>
          <a:p>
            <a:r>
              <a:rPr lang="nl-BE" dirty="0"/>
              <a:t>Afhankelijke t-toets: zelfde voorbeeld</a:t>
            </a:r>
          </a:p>
        </p:txBody>
      </p:sp>
      <p:sp>
        <p:nvSpPr>
          <p:cNvPr id="4" name="Tijdelijke aanduiding voor dianummer 3">
            <a:extLst>
              <a:ext uri="{FF2B5EF4-FFF2-40B4-BE49-F238E27FC236}">
                <a16:creationId xmlns:a16="http://schemas.microsoft.com/office/drawing/2014/main" id="{CAD7EB85-A5B1-4478-B2A0-690BBF25C22F}"/>
              </a:ext>
            </a:extLst>
          </p:cNvPr>
          <p:cNvSpPr>
            <a:spLocks noGrp="1"/>
          </p:cNvSpPr>
          <p:nvPr>
            <p:ph type="sldNum" sz="quarter" idx="12"/>
          </p:nvPr>
        </p:nvSpPr>
        <p:spPr/>
        <p:txBody>
          <a:bodyPr/>
          <a:lstStyle/>
          <a:p>
            <a:fld id="{7AE184E0-0BD4-4705-A12B-9B71DDE63301}" type="slidenum">
              <a:rPr lang="en-GB" noProof="0" smtClean="0"/>
              <a:t>87</a:t>
            </a:fld>
            <a:endParaRPr lang="en-GB" noProof="0" dirty="0"/>
          </a:p>
        </p:txBody>
      </p:sp>
      <p:sp>
        <p:nvSpPr>
          <p:cNvPr id="3" name="Tijdelijke aanduiding voor inhoud 2">
            <a:extLst>
              <a:ext uri="{FF2B5EF4-FFF2-40B4-BE49-F238E27FC236}">
                <a16:creationId xmlns:a16="http://schemas.microsoft.com/office/drawing/2014/main" id="{3BE7A5A1-E7E7-43C6-9C7C-991AA9241244}"/>
              </a:ext>
            </a:extLst>
          </p:cNvPr>
          <p:cNvSpPr>
            <a:spLocks noGrp="1"/>
          </p:cNvSpPr>
          <p:nvPr>
            <p:ph idx="1"/>
          </p:nvPr>
        </p:nvSpPr>
        <p:spPr>
          <a:xfrm>
            <a:off x="327069" y="1816272"/>
            <a:ext cx="16858641" cy="7937327"/>
          </a:xfrm>
        </p:spPr>
        <p:txBody>
          <a:bodyPr>
            <a:normAutofit lnSpcReduction="10000"/>
          </a:bodyPr>
          <a:lstStyle/>
          <a:p>
            <a:pPr marL="86400" indent="0">
              <a:buNone/>
            </a:pPr>
            <a:r>
              <a:rPr lang="nl-BE" b="1" dirty="0">
                <a:highlight>
                  <a:srgbClr val="FFFF00"/>
                </a:highlight>
              </a:rPr>
              <a:t>Afhankelijke t-toets in SPSS</a:t>
            </a:r>
          </a:p>
          <a:p>
            <a:r>
              <a:rPr lang="nl-BE" b="1" i="1" dirty="0">
                <a:solidFill>
                  <a:srgbClr val="C00000"/>
                </a:solidFill>
              </a:rPr>
              <a:t>Bv. Ervaarden individuen in de eerste lockdownperiode gemiddeld gezien vaker of minder vaak depressieve gevoelens dan één jaar later? (depressieve gevoelens gemeten op basis van een schaalvariabele (3 ordinale items))</a:t>
            </a:r>
          </a:p>
          <a:p>
            <a:r>
              <a:rPr lang="nl-BE" b="1" dirty="0"/>
              <a:t>Stap 1. </a:t>
            </a:r>
            <a:r>
              <a:rPr lang="nl-BE" dirty="0"/>
              <a:t>Kiezen van juiste analysemethode</a:t>
            </a:r>
          </a:p>
          <a:p>
            <a:pPr marL="1234350" lvl="1" indent="-514350">
              <a:buFont typeface="+mj-lt"/>
              <a:buAutoNum type="arabicPeriod"/>
            </a:pPr>
            <a:r>
              <a:rPr lang="nl-BE" b="1" dirty="0"/>
              <a:t>Hoeveel variabelen?</a:t>
            </a:r>
            <a:endParaRPr lang="nl-BE" dirty="0"/>
          </a:p>
          <a:p>
            <a:pPr lvl="2"/>
            <a:r>
              <a:rPr lang="nl-BE" dirty="0">
                <a:solidFill>
                  <a:srgbClr val="C00000"/>
                </a:solidFill>
              </a:rPr>
              <a:t>In theorie twee: de ‘tijd’ + ervaren van depressieve gevoelens</a:t>
            </a:r>
          </a:p>
          <a:p>
            <a:pPr lvl="2"/>
            <a:r>
              <a:rPr lang="nl-BE" dirty="0">
                <a:solidFill>
                  <a:srgbClr val="C00000"/>
                </a:solidFill>
              </a:rPr>
              <a:t>In praktijk twee variabelen (twee metingen van depressieve gevoelens)</a:t>
            </a:r>
          </a:p>
          <a:p>
            <a:pPr marL="1234350" lvl="1" indent="-514350">
              <a:buFont typeface="+mj-lt"/>
              <a:buAutoNum type="arabicPeriod"/>
            </a:pPr>
            <a:r>
              <a:rPr lang="nl-BE" b="1" dirty="0"/>
              <a:t>Welk meetniveau?</a:t>
            </a:r>
            <a:endParaRPr lang="nl-BE" dirty="0"/>
          </a:p>
          <a:p>
            <a:pPr lvl="2"/>
            <a:r>
              <a:rPr lang="nl-BE" dirty="0">
                <a:solidFill>
                  <a:srgbClr val="C00000"/>
                </a:solidFill>
              </a:rPr>
              <a:t>De ‘tijd’: nominaal, twee categorieën (Wave 1 en Wave 2)</a:t>
            </a:r>
          </a:p>
          <a:p>
            <a:pPr lvl="2"/>
            <a:r>
              <a:rPr lang="nl-BE" dirty="0">
                <a:solidFill>
                  <a:srgbClr val="C00000"/>
                </a:solidFill>
              </a:rPr>
              <a:t>Depressieve gevoelens: metrisch, bestaande uit drie ordinale schaalitems </a:t>
            </a:r>
            <a:r>
              <a:rPr lang="nl-BE" sz="2400" dirty="0">
                <a:solidFill>
                  <a:srgbClr val="C00000"/>
                </a:solidFill>
              </a:rPr>
              <a:t>(‘W1_Depressie1’ t.e.m. ‘W1_Depressie3’ en ‘W2_Depressie1’ t.e.m. ‘W2_Depressie3’)</a:t>
            </a:r>
          </a:p>
          <a:p>
            <a:pPr marL="1234350" lvl="1" indent="-514350">
              <a:buFont typeface="+mj-lt"/>
              <a:buAutoNum type="arabicPeriod"/>
            </a:pPr>
            <a:r>
              <a:rPr lang="nl-BE" b="1" dirty="0"/>
              <a:t>Welke rol?</a:t>
            </a:r>
            <a:endParaRPr lang="nl-BE" dirty="0"/>
          </a:p>
          <a:p>
            <a:pPr lvl="2"/>
            <a:r>
              <a:rPr lang="nl-BE" dirty="0">
                <a:solidFill>
                  <a:srgbClr val="C00000"/>
                </a:solidFill>
              </a:rPr>
              <a:t>De ‘tijd’: onafhankelijke variabele</a:t>
            </a:r>
          </a:p>
          <a:p>
            <a:pPr lvl="2"/>
            <a:r>
              <a:rPr lang="nl-BE" dirty="0">
                <a:solidFill>
                  <a:srgbClr val="C00000"/>
                </a:solidFill>
              </a:rPr>
              <a:t>Depressieve gevoelens: afhankelijke variabele</a:t>
            </a:r>
          </a:p>
          <a:p>
            <a:endParaRPr lang="nl-BE" dirty="0"/>
          </a:p>
          <a:p>
            <a:pPr marL="86400" indent="0">
              <a:buNone/>
            </a:pPr>
            <a:endParaRPr lang="nl-BE" b="1" dirty="0"/>
          </a:p>
        </p:txBody>
      </p:sp>
      <p:pic>
        <p:nvPicPr>
          <p:cNvPr id="6" name="Afbeelding 5">
            <a:extLst>
              <a:ext uri="{FF2B5EF4-FFF2-40B4-BE49-F238E27FC236}">
                <a16:creationId xmlns:a16="http://schemas.microsoft.com/office/drawing/2014/main" id="{9EE47A2D-843D-47B4-8E77-6FF4D85BFB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4620186" y="3385793"/>
            <a:ext cx="2982013" cy="2982013"/>
          </a:xfrm>
          <a:prstGeom prst="rect">
            <a:avLst/>
          </a:prstGeom>
        </p:spPr>
      </p:pic>
    </p:spTree>
    <p:extLst>
      <p:ext uri="{BB962C8B-B14F-4D97-AF65-F5344CB8AC3E}">
        <p14:creationId xmlns:p14="http://schemas.microsoft.com/office/powerpoint/2010/main" val="6435967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 name="TextBox 89">
            <a:extLst>
              <a:ext uri="{FF2B5EF4-FFF2-40B4-BE49-F238E27FC236}">
                <a16:creationId xmlns:a16="http://schemas.microsoft.com/office/drawing/2014/main" id="{8F08DB32-3106-4977-857B-5BD70495575B}"/>
              </a:ext>
            </a:extLst>
          </p:cNvPr>
          <p:cNvSpPr txBox="1"/>
          <p:nvPr/>
        </p:nvSpPr>
        <p:spPr>
          <a:xfrm>
            <a:off x="10371171" y="195357"/>
            <a:ext cx="1651930" cy="67095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Bij categorische OV: gelijkaardige of verschillende respondenten in verschillende categorieën??</a:t>
            </a:r>
          </a:p>
        </p:txBody>
      </p:sp>
      <p:sp>
        <p:nvSpPr>
          <p:cNvPr id="245" name="Title 1">
            <a:extLst>
              <a:ext uri="{FF2B5EF4-FFF2-40B4-BE49-F238E27FC236}">
                <a16:creationId xmlns:a16="http://schemas.microsoft.com/office/drawing/2014/main" id="{18FC5625-A36C-4539-B58D-A6C810CAD8CC}"/>
              </a:ext>
            </a:extLst>
          </p:cNvPr>
          <p:cNvSpPr>
            <a:spLocks noGrp="1"/>
          </p:cNvSpPr>
          <p:nvPr>
            <p:ph type="title"/>
          </p:nvPr>
        </p:nvSpPr>
        <p:spPr>
          <a:xfrm>
            <a:off x="2656227" y="9026885"/>
            <a:ext cx="12026222" cy="747445"/>
          </a:xfrm>
        </p:spPr>
        <p:txBody>
          <a:bodyPr/>
          <a:lstStyle/>
          <a:p>
            <a:pPr algn="ctr"/>
            <a:r>
              <a:rPr lang="nl-BE" dirty="0">
                <a:solidFill>
                  <a:srgbClr val="002060"/>
                </a:solidFill>
              </a:rPr>
              <a:t>Welke analysetechniek gebruik ik?</a:t>
            </a:r>
          </a:p>
        </p:txBody>
      </p:sp>
      <p:sp>
        <p:nvSpPr>
          <p:cNvPr id="4" name="Slide Number Placeholder 3">
            <a:extLst>
              <a:ext uri="{FF2B5EF4-FFF2-40B4-BE49-F238E27FC236}">
                <a16:creationId xmlns:a16="http://schemas.microsoft.com/office/drawing/2014/main" id="{4B964762-09BF-4771-95D5-61DE9B768E24}"/>
              </a:ext>
            </a:extLst>
          </p:cNvPr>
          <p:cNvSpPr>
            <a:spLocks noGrp="1"/>
          </p:cNvSpPr>
          <p:nvPr>
            <p:ph type="sldNum" sz="quarter" idx="12"/>
          </p:nvPr>
        </p:nvSpPr>
        <p:spPr>
          <a:xfrm>
            <a:off x="14669331" y="8161967"/>
            <a:ext cx="797801" cy="449396"/>
          </a:xfrm>
        </p:spPr>
        <p:txBody>
          <a:bodyPr/>
          <a:lstStyle/>
          <a:p>
            <a:pPr defTabSz="476448"/>
            <a:fld id="{7AE184E0-0BD4-4705-A12B-9B71DDE63301}" type="slidenum">
              <a:rPr lang="en-GB">
                <a:solidFill>
                  <a:prstClr val="black">
                    <a:tint val="75000"/>
                  </a:prstClr>
                </a:solidFill>
                <a:latin typeface="Calibri" panose="020F0502020204030204"/>
              </a:rPr>
              <a:pPr defTabSz="476448"/>
              <a:t>88</a:t>
            </a:fld>
            <a:endParaRPr lang="en-GB" dirty="0">
              <a:solidFill>
                <a:prstClr val="black">
                  <a:tint val="75000"/>
                </a:prstClr>
              </a:solidFill>
              <a:latin typeface="Calibri" panose="020F0502020204030204"/>
            </a:endParaRPr>
          </a:p>
        </p:txBody>
      </p:sp>
      <p:sp>
        <p:nvSpPr>
          <p:cNvPr id="6" name="TextBox 5">
            <a:extLst>
              <a:ext uri="{FF2B5EF4-FFF2-40B4-BE49-F238E27FC236}">
                <a16:creationId xmlns:a16="http://schemas.microsoft.com/office/drawing/2014/main" id="{5081C82A-D336-47CA-AEFF-D561E49493D1}"/>
              </a:ext>
            </a:extLst>
          </p:cNvPr>
          <p:cNvSpPr txBox="1"/>
          <p:nvPr/>
        </p:nvSpPr>
        <p:spPr>
          <a:xfrm>
            <a:off x="1342991" y="435145"/>
            <a:ext cx="1347127"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Aantal </a:t>
            </a:r>
          </a:p>
          <a:p>
            <a:pPr algn="ctr" defTabSz="476448"/>
            <a:r>
              <a:rPr lang="nl-BE" sz="940" dirty="0">
                <a:solidFill>
                  <a:prstClr val="black"/>
                </a:solidFill>
                <a:latin typeface="Calibri" panose="020F0502020204030204"/>
              </a:rPr>
              <a:t>afhankelijke variabelen</a:t>
            </a:r>
          </a:p>
        </p:txBody>
      </p:sp>
      <p:sp>
        <p:nvSpPr>
          <p:cNvPr id="7" name="TextBox 6">
            <a:extLst>
              <a:ext uri="{FF2B5EF4-FFF2-40B4-BE49-F238E27FC236}">
                <a16:creationId xmlns:a16="http://schemas.microsoft.com/office/drawing/2014/main" id="{5265D672-A626-415A-8295-202B4868868B}"/>
              </a:ext>
            </a:extLst>
          </p:cNvPr>
          <p:cNvSpPr txBox="1"/>
          <p:nvPr/>
        </p:nvSpPr>
        <p:spPr>
          <a:xfrm>
            <a:off x="2844203" y="433107"/>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Meetniveau afhankelijke variabele</a:t>
            </a:r>
          </a:p>
        </p:txBody>
      </p:sp>
      <p:sp>
        <p:nvSpPr>
          <p:cNvPr id="8" name="TextBox 7">
            <a:extLst>
              <a:ext uri="{FF2B5EF4-FFF2-40B4-BE49-F238E27FC236}">
                <a16:creationId xmlns:a16="http://schemas.microsoft.com/office/drawing/2014/main" id="{8F4600DD-4393-466B-BEEB-882B3DA6D4B5}"/>
              </a:ext>
            </a:extLst>
          </p:cNvPr>
          <p:cNvSpPr txBox="1"/>
          <p:nvPr/>
        </p:nvSpPr>
        <p:spPr>
          <a:xfrm>
            <a:off x="4189920" y="435623"/>
            <a:ext cx="1610372"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Aantal</a:t>
            </a:r>
          </a:p>
          <a:p>
            <a:pPr algn="ctr" defTabSz="476448"/>
            <a:r>
              <a:rPr lang="nl-BE" sz="940" dirty="0">
                <a:solidFill>
                  <a:prstClr val="black"/>
                </a:solidFill>
                <a:latin typeface="Calibri" panose="020F0502020204030204"/>
              </a:rPr>
              <a:t> onafhankelijke variabelen</a:t>
            </a:r>
          </a:p>
        </p:txBody>
      </p:sp>
      <p:sp>
        <p:nvSpPr>
          <p:cNvPr id="9" name="TextBox 8">
            <a:extLst>
              <a:ext uri="{FF2B5EF4-FFF2-40B4-BE49-F238E27FC236}">
                <a16:creationId xmlns:a16="http://schemas.microsoft.com/office/drawing/2014/main" id="{5F1F5C02-EFE6-49F0-A75F-AE1104AC7DEC}"/>
              </a:ext>
            </a:extLst>
          </p:cNvPr>
          <p:cNvSpPr txBox="1"/>
          <p:nvPr/>
        </p:nvSpPr>
        <p:spPr>
          <a:xfrm>
            <a:off x="5848391" y="433657"/>
            <a:ext cx="1483674"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Meetniveau onafhankelijke variabelen</a:t>
            </a:r>
          </a:p>
        </p:txBody>
      </p:sp>
      <p:sp>
        <p:nvSpPr>
          <p:cNvPr id="10" name="TextBox 9">
            <a:extLst>
              <a:ext uri="{FF2B5EF4-FFF2-40B4-BE49-F238E27FC236}">
                <a16:creationId xmlns:a16="http://schemas.microsoft.com/office/drawing/2014/main" id="{0CB43338-9162-4955-AC30-7E12E11A5188}"/>
              </a:ext>
            </a:extLst>
          </p:cNvPr>
          <p:cNvSpPr txBox="1"/>
          <p:nvPr/>
        </p:nvSpPr>
        <p:spPr>
          <a:xfrm>
            <a:off x="8860409" y="437468"/>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Bij categorische OV: hoeveel categorieën?</a:t>
            </a:r>
          </a:p>
        </p:txBody>
      </p:sp>
      <p:sp>
        <p:nvSpPr>
          <p:cNvPr id="11" name="Rectangle 10">
            <a:extLst>
              <a:ext uri="{FF2B5EF4-FFF2-40B4-BE49-F238E27FC236}">
                <a16:creationId xmlns:a16="http://schemas.microsoft.com/office/drawing/2014/main" id="{21C2167C-EB1A-40E1-A7AB-BDA76FE6C4E3}"/>
              </a:ext>
            </a:extLst>
          </p:cNvPr>
          <p:cNvSpPr/>
          <p:nvPr/>
        </p:nvSpPr>
        <p:spPr>
          <a:xfrm>
            <a:off x="2995293" y="222448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12" name="Rectangle 11">
            <a:extLst>
              <a:ext uri="{FF2B5EF4-FFF2-40B4-BE49-F238E27FC236}">
                <a16:creationId xmlns:a16="http://schemas.microsoft.com/office/drawing/2014/main" id="{9FE4E87F-DA61-4418-8711-7A2A8629B501}"/>
              </a:ext>
            </a:extLst>
          </p:cNvPr>
          <p:cNvSpPr/>
          <p:nvPr/>
        </p:nvSpPr>
        <p:spPr>
          <a:xfrm>
            <a:off x="1494078" y="4006667"/>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cxnSp>
        <p:nvCxnSpPr>
          <p:cNvPr id="13" name="Straight Arrow Connector 12">
            <a:extLst>
              <a:ext uri="{FF2B5EF4-FFF2-40B4-BE49-F238E27FC236}">
                <a16:creationId xmlns:a16="http://schemas.microsoft.com/office/drawing/2014/main" id="{B1FF0BF9-6799-4152-99E5-A549EC4FA225}"/>
              </a:ext>
            </a:extLst>
          </p:cNvPr>
          <p:cNvCxnSpPr>
            <a:cxnSpLocks/>
            <a:stCxn id="12" idx="0"/>
            <a:endCxn id="11" idx="2"/>
          </p:cNvCxnSpPr>
          <p:nvPr/>
        </p:nvCxnSpPr>
        <p:spPr>
          <a:xfrm flipV="1">
            <a:off x="1970469" y="2479100"/>
            <a:ext cx="1501215" cy="1527568"/>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sp>
        <p:nvSpPr>
          <p:cNvPr id="14" name="Rectangle 13">
            <a:extLst>
              <a:ext uri="{FF2B5EF4-FFF2-40B4-BE49-F238E27FC236}">
                <a16:creationId xmlns:a16="http://schemas.microsoft.com/office/drawing/2014/main" id="{E7869E0C-9730-4D00-8A96-446A9BDE609B}"/>
              </a:ext>
            </a:extLst>
          </p:cNvPr>
          <p:cNvSpPr/>
          <p:nvPr/>
        </p:nvSpPr>
        <p:spPr>
          <a:xfrm>
            <a:off x="4498263" y="128896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sp>
        <p:nvSpPr>
          <p:cNvPr id="15" name="Rectangle 14">
            <a:extLst>
              <a:ext uri="{FF2B5EF4-FFF2-40B4-BE49-F238E27FC236}">
                <a16:creationId xmlns:a16="http://schemas.microsoft.com/office/drawing/2014/main" id="{C7DCBE10-8C56-4C40-978C-5BDC51E24E38}"/>
              </a:ext>
            </a:extLst>
          </p:cNvPr>
          <p:cNvSpPr/>
          <p:nvPr/>
        </p:nvSpPr>
        <p:spPr>
          <a:xfrm>
            <a:off x="6010934" y="87570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16" name="Rectangle 15">
            <a:extLst>
              <a:ext uri="{FF2B5EF4-FFF2-40B4-BE49-F238E27FC236}">
                <a16:creationId xmlns:a16="http://schemas.microsoft.com/office/drawing/2014/main" id="{5F750A0F-ABD9-4088-803D-8CBD899DC78A}"/>
              </a:ext>
            </a:extLst>
          </p:cNvPr>
          <p:cNvSpPr/>
          <p:nvPr/>
        </p:nvSpPr>
        <p:spPr>
          <a:xfrm>
            <a:off x="6007897" y="167460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17" name="Rectangle 16">
            <a:extLst>
              <a:ext uri="{FF2B5EF4-FFF2-40B4-BE49-F238E27FC236}">
                <a16:creationId xmlns:a16="http://schemas.microsoft.com/office/drawing/2014/main" id="{6CA60F3F-5936-4C21-A14E-DA2A5BFE407A}"/>
              </a:ext>
            </a:extLst>
          </p:cNvPr>
          <p:cNvSpPr/>
          <p:nvPr/>
        </p:nvSpPr>
        <p:spPr>
          <a:xfrm>
            <a:off x="9011496" y="136268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a:t>
            </a:r>
          </a:p>
        </p:txBody>
      </p:sp>
      <p:sp>
        <p:nvSpPr>
          <p:cNvPr id="18" name="Rectangle 17">
            <a:extLst>
              <a:ext uri="{FF2B5EF4-FFF2-40B4-BE49-F238E27FC236}">
                <a16:creationId xmlns:a16="http://schemas.microsoft.com/office/drawing/2014/main" id="{FBEC190E-C820-4FFB-9E78-A5F4E73A160A}"/>
              </a:ext>
            </a:extLst>
          </p:cNvPr>
          <p:cNvSpPr/>
          <p:nvPr/>
        </p:nvSpPr>
        <p:spPr>
          <a:xfrm>
            <a:off x="9013959" y="212136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Meer dan 2</a:t>
            </a:r>
          </a:p>
        </p:txBody>
      </p:sp>
      <p:sp>
        <p:nvSpPr>
          <p:cNvPr id="19" name="Rectangle 18">
            <a:extLst>
              <a:ext uri="{FF2B5EF4-FFF2-40B4-BE49-F238E27FC236}">
                <a16:creationId xmlns:a16="http://schemas.microsoft.com/office/drawing/2014/main" id="{B2BD1D95-F21A-46CF-A9AE-4A875C58E751}"/>
              </a:ext>
            </a:extLst>
          </p:cNvPr>
          <p:cNvSpPr/>
          <p:nvPr/>
        </p:nvSpPr>
        <p:spPr>
          <a:xfrm>
            <a:off x="10673563" y="118201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20" name="Rectangle 19">
            <a:extLst>
              <a:ext uri="{FF2B5EF4-FFF2-40B4-BE49-F238E27FC236}">
                <a16:creationId xmlns:a16="http://schemas.microsoft.com/office/drawing/2014/main" id="{E66F50B3-4367-436E-9098-123479F8703E}"/>
              </a:ext>
            </a:extLst>
          </p:cNvPr>
          <p:cNvSpPr/>
          <p:nvPr/>
        </p:nvSpPr>
        <p:spPr>
          <a:xfrm>
            <a:off x="10675444" y="156259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21" name="Rectangle 20">
            <a:extLst>
              <a:ext uri="{FF2B5EF4-FFF2-40B4-BE49-F238E27FC236}">
                <a16:creationId xmlns:a16="http://schemas.microsoft.com/office/drawing/2014/main" id="{9BFA3EFB-3D41-49A0-A600-D64D792FC957}"/>
              </a:ext>
            </a:extLst>
          </p:cNvPr>
          <p:cNvSpPr/>
          <p:nvPr/>
        </p:nvSpPr>
        <p:spPr>
          <a:xfrm>
            <a:off x="10673563" y="193774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22" name="Rectangle 21">
            <a:extLst>
              <a:ext uri="{FF2B5EF4-FFF2-40B4-BE49-F238E27FC236}">
                <a16:creationId xmlns:a16="http://schemas.microsoft.com/office/drawing/2014/main" id="{CC6625A1-59D8-4F00-8D49-9ACAE95D6E79}"/>
              </a:ext>
            </a:extLst>
          </p:cNvPr>
          <p:cNvSpPr/>
          <p:nvPr/>
        </p:nvSpPr>
        <p:spPr>
          <a:xfrm>
            <a:off x="10673563" y="230767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23" name="Rectangle 22">
            <a:extLst>
              <a:ext uri="{FF2B5EF4-FFF2-40B4-BE49-F238E27FC236}">
                <a16:creationId xmlns:a16="http://schemas.microsoft.com/office/drawing/2014/main" id="{3CEBAE4C-E952-4701-A588-0E506E9495CA}"/>
              </a:ext>
            </a:extLst>
          </p:cNvPr>
          <p:cNvSpPr/>
          <p:nvPr/>
        </p:nvSpPr>
        <p:spPr>
          <a:xfrm>
            <a:off x="4503197" y="349771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24" name="Rectangle 23">
            <a:extLst>
              <a:ext uri="{FF2B5EF4-FFF2-40B4-BE49-F238E27FC236}">
                <a16:creationId xmlns:a16="http://schemas.microsoft.com/office/drawing/2014/main" id="{93BFC2C9-0AC0-4CB1-8AC9-84CC4C9E8B05}"/>
              </a:ext>
            </a:extLst>
          </p:cNvPr>
          <p:cNvSpPr/>
          <p:nvPr/>
        </p:nvSpPr>
        <p:spPr>
          <a:xfrm>
            <a:off x="6013185" y="273322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25" name="Rectangle 24">
            <a:extLst>
              <a:ext uri="{FF2B5EF4-FFF2-40B4-BE49-F238E27FC236}">
                <a16:creationId xmlns:a16="http://schemas.microsoft.com/office/drawing/2014/main" id="{9146049E-5A0F-4129-980C-EAD1E577B984}"/>
              </a:ext>
            </a:extLst>
          </p:cNvPr>
          <p:cNvSpPr/>
          <p:nvPr/>
        </p:nvSpPr>
        <p:spPr>
          <a:xfrm>
            <a:off x="6012831" y="349408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cxnSp>
        <p:nvCxnSpPr>
          <p:cNvPr id="26" name="Straight Arrow Connector 25">
            <a:extLst>
              <a:ext uri="{FF2B5EF4-FFF2-40B4-BE49-F238E27FC236}">
                <a16:creationId xmlns:a16="http://schemas.microsoft.com/office/drawing/2014/main" id="{C2E40CDE-0509-4980-8ABC-D5E13B4D63EC}"/>
              </a:ext>
            </a:extLst>
          </p:cNvPr>
          <p:cNvCxnSpPr>
            <a:cxnSpLocks/>
            <a:stCxn id="11" idx="3"/>
            <a:endCxn id="14" idx="1"/>
          </p:cNvCxnSpPr>
          <p:nvPr/>
        </p:nvCxnSpPr>
        <p:spPr>
          <a:xfrm flipV="1">
            <a:off x="3948075" y="1416278"/>
            <a:ext cx="550189" cy="935512"/>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63ED7FAA-3E92-40CF-B548-DAEC25B4DEE5}"/>
              </a:ext>
            </a:extLst>
          </p:cNvPr>
          <p:cNvCxnSpPr>
            <a:cxnSpLocks/>
            <a:stCxn id="11" idx="3"/>
            <a:endCxn id="23" idx="1"/>
          </p:cNvCxnSpPr>
          <p:nvPr/>
        </p:nvCxnSpPr>
        <p:spPr>
          <a:xfrm>
            <a:off x="3948075" y="2351790"/>
            <a:ext cx="555122" cy="127323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C049D1A6-52D5-421E-ADBC-D406D68A1E03}"/>
              </a:ext>
            </a:extLst>
          </p:cNvPr>
          <p:cNvCxnSpPr>
            <a:cxnSpLocks/>
            <a:stCxn id="14" idx="3"/>
            <a:endCxn id="15" idx="1"/>
          </p:cNvCxnSpPr>
          <p:nvPr/>
        </p:nvCxnSpPr>
        <p:spPr>
          <a:xfrm flipV="1">
            <a:off x="5451044" y="1003011"/>
            <a:ext cx="559890" cy="41326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B48BBA74-0B02-4E1C-916A-3BF2D95B892A}"/>
              </a:ext>
            </a:extLst>
          </p:cNvPr>
          <p:cNvCxnSpPr>
            <a:cxnSpLocks/>
            <a:stCxn id="14" idx="3"/>
            <a:endCxn id="16" idx="1"/>
          </p:cNvCxnSpPr>
          <p:nvPr/>
        </p:nvCxnSpPr>
        <p:spPr>
          <a:xfrm>
            <a:off x="5451044" y="1416279"/>
            <a:ext cx="556853" cy="385637"/>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5F95BA9C-6341-4AF6-8E4E-20D71A502B91}"/>
              </a:ext>
            </a:extLst>
          </p:cNvPr>
          <p:cNvCxnSpPr>
            <a:cxnSpLocks/>
            <a:stCxn id="15" idx="3"/>
          </p:cNvCxnSpPr>
          <p:nvPr/>
        </p:nvCxnSpPr>
        <p:spPr>
          <a:xfrm flipV="1">
            <a:off x="6963715" y="991078"/>
            <a:ext cx="5230053"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7F2DA6E5-A9D3-4BA4-B370-C8B749981BCA}"/>
              </a:ext>
            </a:extLst>
          </p:cNvPr>
          <p:cNvCxnSpPr>
            <a:cxnSpLocks/>
            <a:stCxn id="16" idx="3"/>
            <a:endCxn id="17" idx="1"/>
          </p:cNvCxnSpPr>
          <p:nvPr/>
        </p:nvCxnSpPr>
        <p:spPr>
          <a:xfrm flipV="1">
            <a:off x="6960679" y="1489995"/>
            <a:ext cx="2050817" cy="311921"/>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2AC0B029-CC19-4668-8F88-D219AD5CA9D4}"/>
              </a:ext>
            </a:extLst>
          </p:cNvPr>
          <p:cNvCxnSpPr>
            <a:cxnSpLocks/>
            <a:stCxn id="16" idx="3"/>
            <a:endCxn id="18" idx="1"/>
          </p:cNvCxnSpPr>
          <p:nvPr/>
        </p:nvCxnSpPr>
        <p:spPr>
          <a:xfrm>
            <a:off x="6960678" y="1801916"/>
            <a:ext cx="2053281" cy="44675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47D6A7D7-9301-4822-B0D1-672E58693E6C}"/>
              </a:ext>
            </a:extLst>
          </p:cNvPr>
          <p:cNvCxnSpPr>
            <a:cxnSpLocks/>
            <a:stCxn id="17" idx="3"/>
            <a:endCxn id="19" idx="1"/>
          </p:cNvCxnSpPr>
          <p:nvPr/>
        </p:nvCxnSpPr>
        <p:spPr>
          <a:xfrm flipV="1">
            <a:off x="9964277" y="1309324"/>
            <a:ext cx="709286" cy="180672"/>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57E46F4F-9CE9-4193-A0A3-AC0BFB0153E3}"/>
              </a:ext>
            </a:extLst>
          </p:cNvPr>
          <p:cNvCxnSpPr>
            <a:cxnSpLocks/>
            <a:stCxn id="17" idx="3"/>
            <a:endCxn id="20" idx="1"/>
          </p:cNvCxnSpPr>
          <p:nvPr/>
        </p:nvCxnSpPr>
        <p:spPr>
          <a:xfrm>
            <a:off x="9964277" y="1489995"/>
            <a:ext cx="711166" cy="199916"/>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8C4F753A-C967-474B-B16D-3D797DCA47BC}"/>
              </a:ext>
            </a:extLst>
          </p:cNvPr>
          <p:cNvCxnSpPr>
            <a:cxnSpLocks/>
            <a:stCxn id="18" idx="3"/>
            <a:endCxn id="21" idx="1"/>
          </p:cNvCxnSpPr>
          <p:nvPr/>
        </p:nvCxnSpPr>
        <p:spPr>
          <a:xfrm flipV="1">
            <a:off x="9966740" y="2065057"/>
            <a:ext cx="706823" cy="18361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95271780-69D1-4B9A-AB0A-50671DFB34D0}"/>
              </a:ext>
            </a:extLst>
          </p:cNvPr>
          <p:cNvCxnSpPr>
            <a:cxnSpLocks/>
            <a:stCxn id="18" idx="3"/>
            <a:endCxn id="22" idx="1"/>
          </p:cNvCxnSpPr>
          <p:nvPr/>
        </p:nvCxnSpPr>
        <p:spPr>
          <a:xfrm>
            <a:off x="9966740" y="2248670"/>
            <a:ext cx="706823" cy="18631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482698B3-52BB-489E-ACCD-55314AC2B672}"/>
              </a:ext>
            </a:extLst>
          </p:cNvPr>
          <p:cNvCxnSpPr>
            <a:cxnSpLocks/>
            <a:stCxn id="19" idx="3"/>
          </p:cNvCxnSpPr>
          <p:nvPr/>
        </p:nvCxnSpPr>
        <p:spPr>
          <a:xfrm>
            <a:off x="11626344" y="1309323"/>
            <a:ext cx="567424" cy="0"/>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520539FF-C4AB-47F7-B74A-E8BEA15B37DD}"/>
              </a:ext>
            </a:extLst>
          </p:cNvPr>
          <p:cNvCxnSpPr>
            <a:cxnSpLocks/>
            <a:stCxn id="20" idx="3"/>
          </p:cNvCxnSpPr>
          <p:nvPr/>
        </p:nvCxnSpPr>
        <p:spPr>
          <a:xfrm flipV="1">
            <a:off x="11628225" y="1684592"/>
            <a:ext cx="555334" cy="5318"/>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881E4FBB-500B-4A48-A435-26A60401AA8A}"/>
              </a:ext>
            </a:extLst>
          </p:cNvPr>
          <p:cNvCxnSpPr>
            <a:cxnSpLocks/>
            <a:stCxn id="21" idx="3"/>
          </p:cNvCxnSpPr>
          <p:nvPr/>
        </p:nvCxnSpPr>
        <p:spPr>
          <a:xfrm>
            <a:off x="11626345" y="2065057"/>
            <a:ext cx="549420"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9A5D1B40-1C0C-4650-98DC-E845DD7F7FCA}"/>
              </a:ext>
            </a:extLst>
          </p:cNvPr>
          <p:cNvCxnSpPr>
            <a:cxnSpLocks/>
            <a:stCxn id="22" idx="3"/>
          </p:cNvCxnSpPr>
          <p:nvPr/>
        </p:nvCxnSpPr>
        <p:spPr>
          <a:xfrm>
            <a:off x="11626345" y="2434989"/>
            <a:ext cx="557215"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DAFDF9B0-1199-451D-A3A8-280B50010582}"/>
              </a:ext>
            </a:extLst>
          </p:cNvPr>
          <p:cNvCxnSpPr>
            <a:cxnSpLocks/>
            <a:stCxn id="23" idx="3"/>
            <a:endCxn id="24" idx="1"/>
          </p:cNvCxnSpPr>
          <p:nvPr/>
        </p:nvCxnSpPr>
        <p:spPr>
          <a:xfrm flipV="1">
            <a:off x="5455979" y="2860533"/>
            <a:ext cx="557206" cy="76448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2" name="Straight Arrow Connector 41">
            <a:extLst>
              <a:ext uri="{FF2B5EF4-FFF2-40B4-BE49-F238E27FC236}">
                <a16:creationId xmlns:a16="http://schemas.microsoft.com/office/drawing/2014/main" id="{815DC919-FC68-4AC6-9C2D-F1F424E8B5D1}"/>
              </a:ext>
            </a:extLst>
          </p:cNvPr>
          <p:cNvCxnSpPr>
            <a:cxnSpLocks/>
            <a:stCxn id="23" idx="3"/>
            <a:endCxn id="25" idx="1"/>
          </p:cNvCxnSpPr>
          <p:nvPr/>
        </p:nvCxnSpPr>
        <p:spPr>
          <a:xfrm flipV="1">
            <a:off x="5455979" y="3621399"/>
            <a:ext cx="556852" cy="362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3" name="Straight Arrow Connector 42">
            <a:extLst>
              <a:ext uri="{FF2B5EF4-FFF2-40B4-BE49-F238E27FC236}">
                <a16:creationId xmlns:a16="http://schemas.microsoft.com/office/drawing/2014/main" id="{1944AF4B-AFB3-47F3-AA7E-B48BB0E4812C}"/>
              </a:ext>
            </a:extLst>
          </p:cNvPr>
          <p:cNvCxnSpPr>
            <a:cxnSpLocks/>
            <a:stCxn id="24" idx="3"/>
          </p:cNvCxnSpPr>
          <p:nvPr/>
        </p:nvCxnSpPr>
        <p:spPr>
          <a:xfrm flipV="1">
            <a:off x="6965966" y="2848601"/>
            <a:ext cx="5188593" cy="1193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44" name="Rectangle 43">
            <a:extLst>
              <a:ext uri="{FF2B5EF4-FFF2-40B4-BE49-F238E27FC236}">
                <a16:creationId xmlns:a16="http://schemas.microsoft.com/office/drawing/2014/main" id="{B38A2F61-0C6E-438B-A660-1DF73E421A5E}"/>
              </a:ext>
            </a:extLst>
          </p:cNvPr>
          <p:cNvSpPr/>
          <p:nvPr/>
        </p:nvSpPr>
        <p:spPr>
          <a:xfrm>
            <a:off x="10676570" y="312457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45" name="Rectangle 44">
            <a:extLst>
              <a:ext uri="{FF2B5EF4-FFF2-40B4-BE49-F238E27FC236}">
                <a16:creationId xmlns:a16="http://schemas.microsoft.com/office/drawing/2014/main" id="{38465FAD-3157-4A4E-BC35-645C9EFF3FDA}"/>
              </a:ext>
            </a:extLst>
          </p:cNvPr>
          <p:cNvSpPr/>
          <p:nvPr/>
        </p:nvSpPr>
        <p:spPr>
          <a:xfrm>
            <a:off x="10674606" y="388471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cxnSp>
        <p:nvCxnSpPr>
          <p:cNvPr id="46" name="Straight Arrow Connector 45">
            <a:extLst>
              <a:ext uri="{FF2B5EF4-FFF2-40B4-BE49-F238E27FC236}">
                <a16:creationId xmlns:a16="http://schemas.microsoft.com/office/drawing/2014/main" id="{B4169F39-ADC8-41DE-9507-5F0F4D0FC769}"/>
              </a:ext>
            </a:extLst>
          </p:cNvPr>
          <p:cNvCxnSpPr>
            <a:cxnSpLocks/>
            <a:stCxn id="25" idx="3"/>
            <a:endCxn id="44" idx="1"/>
          </p:cNvCxnSpPr>
          <p:nvPr/>
        </p:nvCxnSpPr>
        <p:spPr>
          <a:xfrm flipV="1">
            <a:off x="6965613" y="3251883"/>
            <a:ext cx="3710958" cy="36951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D23A0FE4-A792-4EAA-AE89-2284D5597B64}"/>
              </a:ext>
            </a:extLst>
          </p:cNvPr>
          <p:cNvCxnSpPr>
            <a:cxnSpLocks/>
            <a:stCxn id="25" idx="3"/>
            <a:endCxn id="45" idx="1"/>
          </p:cNvCxnSpPr>
          <p:nvPr/>
        </p:nvCxnSpPr>
        <p:spPr>
          <a:xfrm>
            <a:off x="6965612" y="3621399"/>
            <a:ext cx="3708994" cy="39062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47105FBF-E393-4EF6-8B39-CA9B43410538}"/>
              </a:ext>
            </a:extLst>
          </p:cNvPr>
          <p:cNvCxnSpPr>
            <a:cxnSpLocks/>
            <a:stCxn id="44" idx="3"/>
          </p:cNvCxnSpPr>
          <p:nvPr/>
        </p:nvCxnSpPr>
        <p:spPr>
          <a:xfrm>
            <a:off x="11629352" y="3251883"/>
            <a:ext cx="525208"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9" name="Straight Arrow Connector 48">
            <a:extLst>
              <a:ext uri="{FF2B5EF4-FFF2-40B4-BE49-F238E27FC236}">
                <a16:creationId xmlns:a16="http://schemas.microsoft.com/office/drawing/2014/main" id="{622DC63D-5E25-4303-8371-36871A070E51}"/>
              </a:ext>
            </a:extLst>
          </p:cNvPr>
          <p:cNvCxnSpPr>
            <a:cxnSpLocks/>
            <a:stCxn id="45" idx="3"/>
          </p:cNvCxnSpPr>
          <p:nvPr/>
        </p:nvCxnSpPr>
        <p:spPr>
          <a:xfrm>
            <a:off x="11627388" y="4012025"/>
            <a:ext cx="527172"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50" name="Rectangle 49">
            <a:extLst>
              <a:ext uri="{FF2B5EF4-FFF2-40B4-BE49-F238E27FC236}">
                <a16:creationId xmlns:a16="http://schemas.microsoft.com/office/drawing/2014/main" id="{B644422B-4DE1-4B41-83C5-420D4616A5F3}"/>
              </a:ext>
            </a:extLst>
          </p:cNvPr>
          <p:cNvSpPr/>
          <p:nvPr/>
        </p:nvSpPr>
        <p:spPr>
          <a:xfrm>
            <a:off x="2995292" y="631984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51" name="Rectangle 50">
            <a:extLst>
              <a:ext uri="{FF2B5EF4-FFF2-40B4-BE49-F238E27FC236}">
                <a16:creationId xmlns:a16="http://schemas.microsoft.com/office/drawing/2014/main" id="{901CED4F-99BB-48F7-B1B8-061CD3A87A9E}"/>
              </a:ext>
            </a:extLst>
          </p:cNvPr>
          <p:cNvSpPr/>
          <p:nvPr/>
        </p:nvSpPr>
        <p:spPr>
          <a:xfrm>
            <a:off x="4496504" y="514741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sp>
        <p:nvSpPr>
          <p:cNvPr id="52" name="Rectangle 51">
            <a:extLst>
              <a:ext uri="{FF2B5EF4-FFF2-40B4-BE49-F238E27FC236}">
                <a16:creationId xmlns:a16="http://schemas.microsoft.com/office/drawing/2014/main" id="{56304230-45D0-421F-9D4B-125749E06719}"/>
              </a:ext>
            </a:extLst>
          </p:cNvPr>
          <p:cNvSpPr/>
          <p:nvPr/>
        </p:nvSpPr>
        <p:spPr>
          <a:xfrm>
            <a:off x="6000912" y="468525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53" name="Rectangle 52">
            <a:extLst>
              <a:ext uri="{FF2B5EF4-FFF2-40B4-BE49-F238E27FC236}">
                <a16:creationId xmlns:a16="http://schemas.microsoft.com/office/drawing/2014/main" id="{D9E503AC-43D0-43DB-81DE-2DEC6400219D}"/>
              </a:ext>
            </a:extLst>
          </p:cNvPr>
          <p:cNvSpPr/>
          <p:nvPr/>
        </p:nvSpPr>
        <p:spPr>
          <a:xfrm>
            <a:off x="5992862" y="575903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54" name="Rectangle 53">
            <a:extLst>
              <a:ext uri="{FF2B5EF4-FFF2-40B4-BE49-F238E27FC236}">
                <a16:creationId xmlns:a16="http://schemas.microsoft.com/office/drawing/2014/main" id="{E6E67EF0-09FA-4683-874C-9A78D0025965}"/>
              </a:ext>
            </a:extLst>
          </p:cNvPr>
          <p:cNvSpPr/>
          <p:nvPr/>
        </p:nvSpPr>
        <p:spPr>
          <a:xfrm>
            <a:off x="4486481" y="727584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55" name="Rectangle 54">
            <a:extLst>
              <a:ext uri="{FF2B5EF4-FFF2-40B4-BE49-F238E27FC236}">
                <a16:creationId xmlns:a16="http://schemas.microsoft.com/office/drawing/2014/main" id="{4B758496-3250-4ED5-9199-621003513B5E}"/>
              </a:ext>
            </a:extLst>
          </p:cNvPr>
          <p:cNvSpPr/>
          <p:nvPr/>
        </p:nvSpPr>
        <p:spPr>
          <a:xfrm>
            <a:off x="5996762" y="707097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56" name="Rectangle 55">
            <a:extLst>
              <a:ext uri="{FF2B5EF4-FFF2-40B4-BE49-F238E27FC236}">
                <a16:creationId xmlns:a16="http://schemas.microsoft.com/office/drawing/2014/main" id="{AD0DAF08-6CB0-4C8A-97D6-820FB378F2E4}"/>
              </a:ext>
            </a:extLst>
          </p:cNvPr>
          <p:cNvSpPr/>
          <p:nvPr/>
        </p:nvSpPr>
        <p:spPr>
          <a:xfrm>
            <a:off x="5997833" y="736926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57" name="Rectangle 56">
            <a:extLst>
              <a:ext uri="{FF2B5EF4-FFF2-40B4-BE49-F238E27FC236}">
                <a16:creationId xmlns:a16="http://schemas.microsoft.com/office/drawing/2014/main" id="{065975F4-B9A8-4F22-8575-2878AAD11B96}"/>
              </a:ext>
            </a:extLst>
          </p:cNvPr>
          <p:cNvSpPr/>
          <p:nvPr/>
        </p:nvSpPr>
        <p:spPr>
          <a:xfrm>
            <a:off x="5996761" y="768366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Beide</a:t>
            </a:r>
          </a:p>
        </p:txBody>
      </p:sp>
      <p:sp>
        <p:nvSpPr>
          <p:cNvPr id="58" name="Rectangle 57">
            <a:extLst>
              <a:ext uri="{FF2B5EF4-FFF2-40B4-BE49-F238E27FC236}">
                <a16:creationId xmlns:a16="http://schemas.microsoft.com/office/drawing/2014/main" id="{308AF8A7-B7E9-4105-AA81-0F6A34F30C78}"/>
              </a:ext>
            </a:extLst>
          </p:cNvPr>
          <p:cNvSpPr/>
          <p:nvPr/>
        </p:nvSpPr>
        <p:spPr>
          <a:xfrm>
            <a:off x="10660503" y="736853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59" name="Rectangle 58">
            <a:extLst>
              <a:ext uri="{FF2B5EF4-FFF2-40B4-BE49-F238E27FC236}">
                <a16:creationId xmlns:a16="http://schemas.microsoft.com/office/drawing/2014/main" id="{6A53D3EF-F6D7-40F1-B395-AE09718ED3DA}"/>
              </a:ext>
            </a:extLst>
          </p:cNvPr>
          <p:cNvSpPr/>
          <p:nvPr/>
        </p:nvSpPr>
        <p:spPr>
          <a:xfrm>
            <a:off x="10663542" y="767609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60" name="Rectangle 59">
            <a:extLst>
              <a:ext uri="{FF2B5EF4-FFF2-40B4-BE49-F238E27FC236}">
                <a16:creationId xmlns:a16="http://schemas.microsoft.com/office/drawing/2014/main" id="{A5DEC92C-B0F5-4D8D-AA66-814F25F1631E}"/>
              </a:ext>
            </a:extLst>
          </p:cNvPr>
          <p:cNvSpPr/>
          <p:nvPr/>
        </p:nvSpPr>
        <p:spPr>
          <a:xfrm>
            <a:off x="1490180" y="828353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61" name="Rectangle 60">
            <a:extLst>
              <a:ext uri="{FF2B5EF4-FFF2-40B4-BE49-F238E27FC236}">
                <a16:creationId xmlns:a16="http://schemas.microsoft.com/office/drawing/2014/main" id="{71888385-8094-4CE8-8F15-3ED83454D2E5}"/>
              </a:ext>
            </a:extLst>
          </p:cNvPr>
          <p:cNvSpPr/>
          <p:nvPr/>
        </p:nvSpPr>
        <p:spPr>
          <a:xfrm>
            <a:off x="2991394" y="828353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62" name="Rectangle 61">
            <a:extLst>
              <a:ext uri="{FF2B5EF4-FFF2-40B4-BE49-F238E27FC236}">
                <a16:creationId xmlns:a16="http://schemas.microsoft.com/office/drawing/2014/main" id="{985B99EB-9C58-4B0B-A6FB-4E3192809F01}"/>
              </a:ext>
            </a:extLst>
          </p:cNvPr>
          <p:cNvSpPr/>
          <p:nvPr/>
        </p:nvSpPr>
        <p:spPr>
          <a:xfrm>
            <a:off x="4495648" y="8039877"/>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sp>
        <p:nvSpPr>
          <p:cNvPr id="63" name="Rectangle 62">
            <a:extLst>
              <a:ext uri="{FF2B5EF4-FFF2-40B4-BE49-F238E27FC236}">
                <a16:creationId xmlns:a16="http://schemas.microsoft.com/office/drawing/2014/main" id="{AECB4626-384A-48FE-BE16-CD494A0DBF98}"/>
              </a:ext>
            </a:extLst>
          </p:cNvPr>
          <p:cNvSpPr/>
          <p:nvPr/>
        </p:nvSpPr>
        <p:spPr>
          <a:xfrm>
            <a:off x="4492605" y="854981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64" name="Rectangle 63">
            <a:extLst>
              <a:ext uri="{FF2B5EF4-FFF2-40B4-BE49-F238E27FC236}">
                <a16:creationId xmlns:a16="http://schemas.microsoft.com/office/drawing/2014/main" id="{B32DF11A-4006-4748-A297-404DE1F9CDA1}"/>
              </a:ext>
            </a:extLst>
          </p:cNvPr>
          <p:cNvSpPr/>
          <p:nvPr/>
        </p:nvSpPr>
        <p:spPr>
          <a:xfrm>
            <a:off x="6007036" y="803341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65" name="Rectangle 64">
            <a:extLst>
              <a:ext uri="{FF2B5EF4-FFF2-40B4-BE49-F238E27FC236}">
                <a16:creationId xmlns:a16="http://schemas.microsoft.com/office/drawing/2014/main" id="{D459D32C-AD1F-45CD-A89F-3695050BCFA1}"/>
              </a:ext>
            </a:extLst>
          </p:cNvPr>
          <p:cNvSpPr/>
          <p:nvPr/>
        </p:nvSpPr>
        <p:spPr>
          <a:xfrm>
            <a:off x="6007036" y="840623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66" name="Rectangle 65">
            <a:extLst>
              <a:ext uri="{FF2B5EF4-FFF2-40B4-BE49-F238E27FC236}">
                <a16:creationId xmlns:a16="http://schemas.microsoft.com/office/drawing/2014/main" id="{22A2FA60-BAA2-4C9E-9976-6276A1F5AF29}"/>
              </a:ext>
            </a:extLst>
          </p:cNvPr>
          <p:cNvSpPr/>
          <p:nvPr/>
        </p:nvSpPr>
        <p:spPr>
          <a:xfrm>
            <a:off x="6000912" y="875555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Beide</a:t>
            </a:r>
          </a:p>
        </p:txBody>
      </p:sp>
      <p:cxnSp>
        <p:nvCxnSpPr>
          <p:cNvPr id="67" name="Straight Arrow Connector 66">
            <a:extLst>
              <a:ext uri="{FF2B5EF4-FFF2-40B4-BE49-F238E27FC236}">
                <a16:creationId xmlns:a16="http://schemas.microsoft.com/office/drawing/2014/main" id="{F66BC1AC-DE00-4DB4-9FFF-BB24E0FC3388}"/>
              </a:ext>
            </a:extLst>
          </p:cNvPr>
          <p:cNvCxnSpPr>
            <a:cxnSpLocks/>
            <a:stCxn id="50" idx="3"/>
            <a:endCxn id="51" idx="1"/>
          </p:cNvCxnSpPr>
          <p:nvPr/>
        </p:nvCxnSpPr>
        <p:spPr>
          <a:xfrm flipV="1">
            <a:off x="3948074" y="5274727"/>
            <a:ext cx="548430" cy="1172425"/>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68" name="Straight Arrow Connector 67">
            <a:extLst>
              <a:ext uri="{FF2B5EF4-FFF2-40B4-BE49-F238E27FC236}">
                <a16:creationId xmlns:a16="http://schemas.microsoft.com/office/drawing/2014/main" id="{A458D58C-EBE9-457B-B5F1-162E5044909D}"/>
              </a:ext>
            </a:extLst>
          </p:cNvPr>
          <p:cNvCxnSpPr>
            <a:cxnSpLocks/>
            <a:stCxn id="50" idx="3"/>
            <a:endCxn id="54" idx="1"/>
          </p:cNvCxnSpPr>
          <p:nvPr/>
        </p:nvCxnSpPr>
        <p:spPr>
          <a:xfrm>
            <a:off x="3948073" y="6447152"/>
            <a:ext cx="538408" cy="95600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8F7B5D1D-34FD-4376-BFF8-10E79A5F6573}"/>
              </a:ext>
            </a:extLst>
          </p:cNvPr>
          <p:cNvCxnSpPr>
            <a:cxnSpLocks/>
            <a:stCxn id="51" idx="3"/>
            <a:endCxn id="52" idx="1"/>
          </p:cNvCxnSpPr>
          <p:nvPr/>
        </p:nvCxnSpPr>
        <p:spPr>
          <a:xfrm flipV="1">
            <a:off x="5449286" y="4812565"/>
            <a:ext cx="551627" cy="46216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0" name="Straight Arrow Connector 69">
            <a:extLst>
              <a:ext uri="{FF2B5EF4-FFF2-40B4-BE49-F238E27FC236}">
                <a16:creationId xmlns:a16="http://schemas.microsoft.com/office/drawing/2014/main" id="{B46EC9F2-49F3-490B-8BE7-0CA667998221}"/>
              </a:ext>
            </a:extLst>
          </p:cNvPr>
          <p:cNvCxnSpPr>
            <a:cxnSpLocks/>
            <a:stCxn id="51" idx="3"/>
            <a:endCxn id="53" idx="1"/>
          </p:cNvCxnSpPr>
          <p:nvPr/>
        </p:nvCxnSpPr>
        <p:spPr>
          <a:xfrm>
            <a:off x="5449286" y="5274726"/>
            <a:ext cx="543576" cy="611616"/>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71" name="Straight Arrow Connector 70">
            <a:extLst>
              <a:ext uri="{FF2B5EF4-FFF2-40B4-BE49-F238E27FC236}">
                <a16:creationId xmlns:a16="http://schemas.microsoft.com/office/drawing/2014/main" id="{A7C30FC4-B666-447B-807F-F092B3346730}"/>
              </a:ext>
            </a:extLst>
          </p:cNvPr>
          <p:cNvCxnSpPr>
            <a:cxnSpLocks/>
            <a:stCxn id="92" idx="3"/>
          </p:cNvCxnSpPr>
          <p:nvPr/>
        </p:nvCxnSpPr>
        <p:spPr>
          <a:xfrm>
            <a:off x="6945643" y="4433293"/>
            <a:ext cx="5208917"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2" name="Straight Arrow Connector 71">
            <a:extLst>
              <a:ext uri="{FF2B5EF4-FFF2-40B4-BE49-F238E27FC236}">
                <a16:creationId xmlns:a16="http://schemas.microsoft.com/office/drawing/2014/main" id="{054CC0C7-79EC-4399-8768-1A3C0AF1033D}"/>
              </a:ext>
            </a:extLst>
          </p:cNvPr>
          <p:cNvCxnSpPr>
            <a:cxnSpLocks/>
            <a:stCxn id="55" idx="3"/>
          </p:cNvCxnSpPr>
          <p:nvPr/>
        </p:nvCxnSpPr>
        <p:spPr>
          <a:xfrm>
            <a:off x="6949543" y="7198281"/>
            <a:ext cx="5211139"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3" name="Straight Arrow Connector 72">
            <a:extLst>
              <a:ext uri="{FF2B5EF4-FFF2-40B4-BE49-F238E27FC236}">
                <a16:creationId xmlns:a16="http://schemas.microsoft.com/office/drawing/2014/main" id="{CA10B793-566D-4D20-B3EA-0B125063F0EB}"/>
              </a:ext>
            </a:extLst>
          </p:cNvPr>
          <p:cNvCxnSpPr>
            <a:cxnSpLocks/>
            <a:stCxn id="56" idx="3"/>
            <a:endCxn id="58" idx="1"/>
          </p:cNvCxnSpPr>
          <p:nvPr/>
        </p:nvCxnSpPr>
        <p:spPr>
          <a:xfrm flipV="1">
            <a:off x="6950615" y="7495842"/>
            <a:ext cx="3709888" cy="73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4" name="Straight Arrow Connector 73">
            <a:extLst>
              <a:ext uri="{FF2B5EF4-FFF2-40B4-BE49-F238E27FC236}">
                <a16:creationId xmlns:a16="http://schemas.microsoft.com/office/drawing/2014/main" id="{2EE34B8A-C17D-4215-BBCE-9ACB39DD17E1}"/>
              </a:ext>
            </a:extLst>
          </p:cNvPr>
          <p:cNvCxnSpPr>
            <a:cxnSpLocks/>
            <a:stCxn id="57" idx="3"/>
            <a:endCxn id="59" idx="1"/>
          </p:cNvCxnSpPr>
          <p:nvPr/>
        </p:nvCxnSpPr>
        <p:spPr>
          <a:xfrm flipV="1">
            <a:off x="6949543" y="7803400"/>
            <a:ext cx="3713999" cy="757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5" name="Straight Arrow Connector 74">
            <a:extLst>
              <a:ext uri="{FF2B5EF4-FFF2-40B4-BE49-F238E27FC236}">
                <a16:creationId xmlns:a16="http://schemas.microsoft.com/office/drawing/2014/main" id="{6AFBB4FD-D9D9-4DBC-8083-3E76128BDFD0}"/>
              </a:ext>
            </a:extLst>
          </p:cNvPr>
          <p:cNvCxnSpPr>
            <a:cxnSpLocks/>
            <a:stCxn id="64" idx="3"/>
          </p:cNvCxnSpPr>
          <p:nvPr/>
        </p:nvCxnSpPr>
        <p:spPr>
          <a:xfrm>
            <a:off x="6959817" y="8160727"/>
            <a:ext cx="5200866" cy="124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6" name="Straight Arrow Connector 75">
            <a:extLst>
              <a:ext uri="{FF2B5EF4-FFF2-40B4-BE49-F238E27FC236}">
                <a16:creationId xmlns:a16="http://schemas.microsoft.com/office/drawing/2014/main" id="{19327863-622A-4D2D-958A-6A73E65828F5}"/>
              </a:ext>
            </a:extLst>
          </p:cNvPr>
          <p:cNvCxnSpPr>
            <a:cxnSpLocks/>
            <a:stCxn id="65" idx="3"/>
          </p:cNvCxnSpPr>
          <p:nvPr/>
        </p:nvCxnSpPr>
        <p:spPr>
          <a:xfrm flipV="1">
            <a:off x="6959817" y="8521616"/>
            <a:ext cx="5200866"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7" name="Straight Arrow Connector 76">
            <a:extLst>
              <a:ext uri="{FF2B5EF4-FFF2-40B4-BE49-F238E27FC236}">
                <a16:creationId xmlns:a16="http://schemas.microsoft.com/office/drawing/2014/main" id="{7C4BC1B0-8D09-4AEC-8FF9-2A8D210701B4}"/>
              </a:ext>
            </a:extLst>
          </p:cNvPr>
          <p:cNvCxnSpPr>
            <a:cxnSpLocks/>
            <a:stCxn id="66" idx="3"/>
          </p:cNvCxnSpPr>
          <p:nvPr/>
        </p:nvCxnSpPr>
        <p:spPr>
          <a:xfrm flipV="1">
            <a:off x="6953694" y="8870933"/>
            <a:ext cx="5200866"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8" name="Straight Arrow Connector 77">
            <a:extLst>
              <a:ext uri="{FF2B5EF4-FFF2-40B4-BE49-F238E27FC236}">
                <a16:creationId xmlns:a16="http://schemas.microsoft.com/office/drawing/2014/main" id="{39999253-11FB-4D85-8E57-6D112A29BC97}"/>
              </a:ext>
            </a:extLst>
          </p:cNvPr>
          <p:cNvCxnSpPr>
            <a:cxnSpLocks/>
            <a:stCxn id="54" idx="3"/>
            <a:endCxn id="55" idx="1"/>
          </p:cNvCxnSpPr>
          <p:nvPr/>
        </p:nvCxnSpPr>
        <p:spPr>
          <a:xfrm flipV="1">
            <a:off x="5439262" y="7198281"/>
            <a:ext cx="557499" cy="20487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9" name="Straight Arrow Connector 78">
            <a:extLst>
              <a:ext uri="{FF2B5EF4-FFF2-40B4-BE49-F238E27FC236}">
                <a16:creationId xmlns:a16="http://schemas.microsoft.com/office/drawing/2014/main" id="{EF3C6B94-58DE-4068-89D5-D62DDBB9AD4B}"/>
              </a:ext>
            </a:extLst>
          </p:cNvPr>
          <p:cNvCxnSpPr>
            <a:cxnSpLocks/>
            <a:stCxn id="54" idx="3"/>
            <a:endCxn id="56" idx="1"/>
          </p:cNvCxnSpPr>
          <p:nvPr/>
        </p:nvCxnSpPr>
        <p:spPr>
          <a:xfrm>
            <a:off x="5439263" y="7403155"/>
            <a:ext cx="558570" cy="9342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0" name="Straight Arrow Connector 79">
            <a:extLst>
              <a:ext uri="{FF2B5EF4-FFF2-40B4-BE49-F238E27FC236}">
                <a16:creationId xmlns:a16="http://schemas.microsoft.com/office/drawing/2014/main" id="{5293EFDC-09C3-4C0C-AAC5-9C73BBD0EBC3}"/>
              </a:ext>
            </a:extLst>
          </p:cNvPr>
          <p:cNvCxnSpPr>
            <a:cxnSpLocks/>
            <a:stCxn id="54" idx="3"/>
            <a:endCxn id="57" idx="1"/>
          </p:cNvCxnSpPr>
          <p:nvPr/>
        </p:nvCxnSpPr>
        <p:spPr>
          <a:xfrm>
            <a:off x="5439263" y="7403155"/>
            <a:ext cx="557498" cy="40782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1" name="Straight Arrow Connector 80">
            <a:extLst>
              <a:ext uri="{FF2B5EF4-FFF2-40B4-BE49-F238E27FC236}">
                <a16:creationId xmlns:a16="http://schemas.microsoft.com/office/drawing/2014/main" id="{25F1D0FF-EB60-4D63-9E7B-3CAADBD2844F}"/>
              </a:ext>
            </a:extLst>
          </p:cNvPr>
          <p:cNvCxnSpPr>
            <a:cxnSpLocks/>
            <a:stCxn id="62" idx="3"/>
            <a:endCxn id="64" idx="1"/>
          </p:cNvCxnSpPr>
          <p:nvPr/>
        </p:nvCxnSpPr>
        <p:spPr>
          <a:xfrm flipV="1">
            <a:off x="5448429" y="8160726"/>
            <a:ext cx="558606" cy="646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2" name="Straight Arrow Connector 81">
            <a:extLst>
              <a:ext uri="{FF2B5EF4-FFF2-40B4-BE49-F238E27FC236}">
                <a16:creationId xmlns:a16="http://schemas.microsoft.com/office/drawing/2014/main" id="{21382894-DCD5-4DB3-A118-700DB7D0450D}"/>
              </a:ext>
            </a:extLst>
          </p:cNvPr>
          <p:cNvCxnSpPr>
            <a:cxnSpLocks/>
            <a:stCxn id="63" idx="3"/>
            <a:endCxn id="65" idx="1"/>
          </p:cNvCxnSpPr>
          <p:nvPr/>
        </p:nvCxnSpPr>
        <p:spPr>
          <a:xfrm flipV="1">
            <a:off x="5445386" y="8533548"/>
            <a:ext cx="561649" cy="14358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3" name="Straight Arrow Connector 82">
            <a:extLst>
              <a:ext uri="{FF2B5EF4-FFF2-40B4-BE49-F238E27FC236}">
                <a16:creationId xmlns:a16="http://schemas.microsoft.com/office/drawing/2014/main" id="{1B7E3A95-B1A7-4652-A777-3F35D04F13D0}"/>
              </a:ext>
            </a:extLst>
          </p:cNvPr>
          <p:cNvCxnSpPr>
            <a:cxnSpLocks/>
            <a:stCxn id="63" idx="3"/>
            <a:endCxn id="66" idx="1"/>
          </p:cNvCxnSpPr>
          <p:nvPr/>
        </p:nvCxnSpPr>
        <p:spPr>
          <a:xfrm>
            <a:off x="5445386" y="8677128"/>
            <a:ext cx="555526" cy="20573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4" name="Straight Arrow Connector 83">
            <a:extLst>
              <a:ext uri="{FF2B5EF4-FFF2-40B4-BE49-F238E27FC236}">
                <a16:creationId xmlns:a16="http://schemas.microsoft.com/office/drawing/2014/main" id="{A7A925A2-C39B-49E6-9B80-A29B717BA1FB}"/>
              </a:ext>
            </a:extLst>
          </p:cNvPr>
          <p:cNvCxnSpPr>
            <a:cxnSpLocks/>
            <a:stCxn id="60" idx="3"/>
            <a:endCxn id="61" idx="1"/>
          </p:cNvCxnSpPr>
          <p:nvPr/>
        </p:nvCxnSpPr>
        <p:spPr>
          <a:xfrm>
            <a:off x="2442962" y="8410845"/>
            <a:ext cx="548432"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5" name="Straight Arrow Connector 84">
            <a:extLst>
              <a:ext uri="{FF2B5EF4-FFF2-40B4-BE49-F238E27FC236}">
                <a16:creationId xmlns:a16="http://schemas.microsoft.com/office/drawing/2014/main" id="{91233978-DD2F-48D1-B891-1EDE2E6AB672}"/>
              </a:ext>
            </a:extLst>
          </p:cNvPr>
          <p:cNvCxnSpPr>
            <a:cxnSpLocks/>
            <a:stCxn id="61" idx="3"/>
            <a:endCxn id="62" idx="1"/>
          </p:cNvCxnSpPr>
          <p:nvPr/>
        </p:nvCxnSpPr>
        <p:spPr>
          <a:xfrm flipV="1">
            <a:off x="3944175" y="8167188"/>
            <a:ext cx="551473" cy="24365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6" name="Straight Arrow Connector 85">
            <a:extLst>
              <a:ext uri="{FF2B5EF4-FFF2-40B4-BE49-F238E27FC236}">
                <a16:creationId xmlns:a16="http://schemas.microsoft.com/office/drawing/2014/main" id="{EBBCAC1D-EDA6-4562-977E-E49B134496BD}"/>
              </a:ext>
            </a:extLst>
          </p:cNvPr>
          <p:cNvCxnSpPr>
            <a:cxnSpLocks/>
            <a:stCxn id="61" idx="3"/>
            <a:endCxn id="63" idx="1"/>
          </p:cNvCxnSpPr>
          <p:nvPr/>
        </p:nvCxnSpPr>
        <p:spPr>
          <a:xfrm>
            <a:off x="3944175" y="8410845"/>
            <a:ext cx="548430" cy="26628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7" name="Straight Arrow Connector 86">
            <a:extLst>
              <a:ext uri="{FF2B5EF4-FFF2-40B4-BE49-F238E27FC236}">
                <a16:creationId xmlns:a16="http://schemas.microsoft.com/office/drawing/2014/main" id="{C5D190C3-81A3-4077-B335-B3E487EFA780}"/>
              </a:ext>
            </a:extLst>
          </p:cNvPr>
          <p:cNvCxnSpPr>
            <a:cxnSpLocks/>
            <a:stCxn id="58" idx="3"/>
          </p:cNvCxnSpPr>
          <p:nvPr/>
        </p:nvCxnSpPr>
        <p:spPr>
          <a:xfrm flipV="1">
            <a:off x="11613284" y="7494078"/>
            <a:ext cx="547399" cy="176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8" name="Straight Arrow Connector 87">
            <a:extLst>
              <a:ext uri="{FF2B5EF4-FFF2-40B4-BE49-F238E27FC236}">
                <a16:creationId xmlns:a16="http://schemas.microsoft.com/office/drawing/2014/main" id="{AFFBD7B7-BBFD-49D2-BBDF-0F75A5180039}"/>
              </a:ext>
            </a:extLst>
          </p:cNvPr>
          <p:cNvCxnSpPr>
            <a:cxnSpLocks/>
            <a:stCxn id="59" idx="3"/>
          </p:cNvCxnSpPr>
          <p:nvPr/>
        </p:nvCxnSpPr>
        <p:spPr>
          <a:xfrm>
            <a:off x="11616323" y="7803400"/>
            <a:ext cx="544360"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9" name="Straight Arrow Connector 88">
            <a:extLst>
              <a:ext uri="{FF2B5EF4-FFF2-40B4-BE49-F238E27FC236}">
                <a16:creationId xmlns:a16="http://schemas.microsoft.com/office/drawing/2014/main" id="{DB1E8405-EC5F-434A-9FBC-362021D762FA}"/>
              </a:ext>
            </a:extLst>
          </p:cNvPr>
          <p:cNvCxnSpPr>
            <a:cxnSpLocks/>
            <a:stCxn id="12" idx="2"/>
            <a:endCxn id="50" idx="0"/>
          </p:cNvCxnSpPr>
          <p:nvPr/>
        </p:nvCxnSpPr>
        <p:spPr>
          <a:xfrm>
            <a:off x="1970469" y="4261287"/>
            <a:ext cx="1501214" cy="2058555"/>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graphicFrame>
        <p:nvGraphicFramePr>
          <p:cNvPr id="91" name="Table 90">
            <a:extLst>
              <a:ext uri="{FF2B5EF4-FFF2-40B4-BE49-F238E27FC236}">
                <a16:creationId xmlns:a16="http://schemas.microsoft.com/office/drawing/2014/main" id="{3CFB8AB4-FEFB-4A84-B384-AEC2F695BE45}"/>
              </a:ext>
            </a:extLst>
          </p:cNvPr>
          <p:cNvGraphicFramePr>
            <a:graphicFrameLocks noGrp="1"/>
          </p:cNvGraphicFramePr>
          <p:nvPr/>
        </p:nvGraphicFramePr>
        <p:xfrm>
          <a:off x="12188847" y="252569"/>
          <a:ext cx="3865996" cy="8887401"/>
        </p:xfrm>
        <a:graphic>
          <a:graphicData uri="http://schemas.openxmlformats.org/drawingml/2006/table">
            <a:tbl>
              <a:tblPr firstRow="1" bandRow="1">
                <a:tableStyleId>{5C22544A-7EE6-4342-B048-85BDC9FD1C3A}</a:tableStyleId>
              </a:tblPr>
              <a:tblGrid>
                <a:gridCol w="1996829">
                  <a:extLst>
                    <a:ext uri="{9D8B030D-6E8A-4147-A177-3AD203B41FA5}">
                      <a16:colId xmlns:a16="http://schemas.microsoft.com/office/drawing/2014/main" val="330647270"/>
                    </a:ext>
                  </a:extLst>
                </a:gridCol>
                <a:gridCol w="1869167">
                  <a:extLst>
                    <a:ext uri="{9D8B030D-6E8A-4147-A177-3AD203B41FA5}">
                      <a16:colId xmlns:a16="http://schemas.microsoft.com/office/drawing/2014/main" val="1448204881"/>
                    </a:ext>
                  </a:extLst>
                </a:gridCol>
              </a:tblGrid>
              <a:tr h="284958">
                <a:tc>
                  <a:txBody>
                    <a:bodyPr/>
                    <a:lstStyle/>
                    <a:p>
                      <a:r>
                        <a:rPr lang="nl-BE" sz="900" dirty="0"/>
                        <a:t>Assumpties voldaan</a:t>
                      </a:r>
                    </a:p>
                  </a:txBody>
                  <a:tcPr marL="95484" marR="95484" marT="47743" marB="47743"/>
                </a:tc>
                <a:tc>
                  <a:txBody>
                    <a:bodyPr/>
                    <a:lstStyle/>
                    <a:p>
                      <a:r>
                        <a:rPr lang="nl-BE" sz="900" dirty="0"/>
                        <a:t>Assumpties niet voldaan</a:t>
                      </a:r>
                    </a:p>
                  </a:txBody>
                  <a:tcPr marL="95484" marR="95484" marT="47743" marB="47743"/>
                </a:tc>
                <a:extLst>
                  <a:ext uri="{0D108BD9-81ED-4DB2-BD59-A6C34878D82A}">
                    <a16:rowId xmlns:a16="http://schemas.microsoft.com/office/drawing/2014/main" val="888959899"/>
                  </a:ext>
                </a:extLst>
              </a:tr>
              <a:tr h="560507">
                <a:tc>
                  <a:txBody>
                    <a:bodyPr/>
                    <a:lstStyle/>
                    <a:p>
                      <a:pPr marL="171450" indent="-171450">
                        <a:buFont typeface="Arial" panose="020B0604020202020204" pitchFamily="34" charset="0"/>
                        <a:buChar char="•"/>
                      </a:pPr>
                      <a:r>
                        <a:rPr lang="nl-BE" sz="900" dirty="0"/>
                        <a:t>Enkelvoudige lineaire regressie</a:t>
                      </a:r>
                    </a:p>
                    <a:p>
                      <a:pPr marL="171450" indent="-171450">
                        <a:buFont typeface="Arial" panose="020B0604020202020204" pitchFamily="34" charset="0"/>
                        <a:buChar char="•"/>
                      </a:pPr>
                      <a:r>
                        <a:rPr lang="nl-BE" sz="900" dirty="0"/>
                        <a:t>Pearson correlatietoets</a:t>
                      </a:r>
                    </a:p>
                  </a:txBody>
                  <a:tcPr marL="95484" marR="95484" marT="47743" marB="47743"/>
                </a:tc>
                <a:tc>
                  <a:txBody>
                    <a:bodyPr/>
                    <a:lstStyle/>
                    <a:p>
                      <a:pPr marL="171450" indent="-171450">
                        <a:buFont typeface="Arial" panose="020B0604020202020204" pitchFamily="34" charset="0"/>
                        <a:buChar char="•"/>
                      </a:pPr>
                      <a:r>
                        <a:rPr lang="nl-BE" sz="900" dirty="0"/>
                        <a:t>Bootstrap regressie</a:t>
                      </a:r>
                    </a:p>
                    <a:p>
                      <a:pPr marL="171450" indent="-171450">
                        <a:buFont typeface="Arial" panose="020B0604020202020204" pitchFamily="34" charset="0"/>
                        <a:buChar char="•"/>
                      </a:pPr>
                      <a:r>
                        <a:rPr lang="nl-BE" sz="900" dirty="0" err="1"/>
                        <a:t>Spearman</a:t>
                      </a:r>
                      <a:r>
                        <a:rPr lang="nl-BE" sz="900" dirty="0"/>
                        <a:t> rangcorrelatietoets</a:t>
                      </a:r>
                    </a:p>
                    <a:p>
                      <a:pPr marL="171450" indent="-171450">
                        <a:buFont typeface="Arial" panose="020B0604020202020204" pitchFamily="34" charset="0"/>
                        <a:buChar char="•"/>
                      </a:pPr>
                      <a:r>
                        <a:rPr lang="nl-BE" sz="900" dirty="0" err="1"/>
                        <a:t>Kendall’s</a:t>
                      </a:r>
                      <a:r>
                        <a:rPr lang="nl-BE" sz="900" dirty="0"/>
                        <a:t> </a:t>
                      </a:r>
                      <a:r>
                        <a:rPr lang="nl-BE" sz="900" dirty="0" err="1"/>
                        <a:t>Tau</a:t>
                      </a:r>
                      <a:r>
                        <a:rPr lang="nl-BE" sz="900" dirty="0"/>
                        <a:t> correlatietoets</a:t>
                      </a:r>
                    </a:p>
                  </a:txBody>
                  <a:tcPr marL="95484" marR="95484" marT="47743" marB="47743"/>
                </a:tc>
                <a:extLst>
                  <a:ext uri="{0D108BD9-81ED-4DB2-BD59-A6C34878D82A}">
                    <a16:rowId xmlns:a16="http://schemas.microsoft.com/office/drawing/2014/main" val="2977589819"/>
                  </a:ext>
                </a:extLst>
              </a:tr>
              <a:tr h="388340">
                <a:tc>
                  <a:txBody>
                    <a:bodyPr/>
                    <a:lstStyle/>
                    <a:p>
                      <a:pPr marL="171450" indent="-171450">
                        <a:buFont typeface="Arial" panose="020B0604020202020204" pitchFamily="34" charset="0"/>
                        <a:buChar char="•"/>
                      </a:pPr>
                      <a:r>
                        <a:rPr lang="nl-BE" sz="900" dirty="0"/>
                        <a:t>Afhankelijke t-toets</a:t>
                      </a: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t-toets</a:t>
                      </a:r>
                    </a:p>
                    <a:p>
                      <a:pPr marL="171450" indent="-171450">
                        <a:buFont typeface="Arial" panose="020B0604020202020204" pitchFamily="34" charset="0"/>
                        <a:buChar char="•"/>
                      </a:pPr>
                      <a:r>
                        <a:rPr lang="nl-BE" sz="900" dirty="0"/>
                        <a:t>Wilcoxon rangtekentoets</a:t>
                      </a:r>
                    </a:p>
                  </a:txBody>
                  <a:tcPr marL="95484" marR="95484" marT="47743" marB="47743"/>
                </a:tc>
                <a:extLst>
                  <a:ext uri="{0D108BD9-81ED-4DB2-BD59-A6C34878D82A}">
                    <a16:rowId xmlns:a16="http://schemas.microsoft.com/office/drawing/2014/main" val="1954769090"/>
                  </a:ext>
                </a:extLst>
              </a:tr>
              <a:tr h="388340">
                <a:tc>
                  <a:txBody>
                    <a:bodyPr/>
                    <a:lstStyle/>
                    <a:p>
                      <a:pPr marL="171450" indent="-171450">
                        <a:buFont typeface="Arial" panose="020B0604020202020204" pitchFamily="34" charset="0"/>
                        <a:buChar char="•"/>
                      </a:pPr>
                      <a:r>
                        <a:rPr lang="nl-BE" sz="900" dirty="0"/>
                        <a:t>Onafhankelijke t-toets</a:t>
                      </a: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t-toets</a:t>
                      </a:r>
                    </a:p>
                    <a:p>
                      <a:pPr marL="171450" indent="-171450">
                        <a:buFont typeface="Arial" panose="020B0604020202020204" pitchFamily="34" charset="0"/>
                        <a:buChar char="•"/>
                      </a:pPr>
                      <a:r>
                        <a:rPr lang="nl-BE" sz="900" dirty="0"/>
                        <a:t>Mann-</a:t>
                      </a:r>
                      <a:r>
                        <a:rPr lang="nl-BE" sz="900" dirty="0" err="1"/>
                        <a:t>Whitney</a:t>
                      </a:r>
                      <a:r>
                        <a:rPr lang="nl-BE" sz="900" dirty="0"/>
                        <a:t> toets</a:t>
                      </a:r>
                    </a:p>
                  </a:txBody>
                  <a:tcPr marL="95484" marR="95484" marT="47743" marB="47743"/>
                </a:tc>
                <a:extLst>
                  <a:ext uri="{0D108BD9-81ED-4DB2-BD59-A6C34878D82A}">
                    <a16:rowId xmlns:a16="http://schemas.microsoft.com/office/drawing/2014/main" val="2173673390"/>
                  </a:ext>
                </a:extLst>
              </a:tr>
              <a:tr h="388340">
                <a:tc>
                  <a:txBody>
                    <a:bodyPr/>
                    <a:lstStyle/>
                    <a:p>
                      <a:pPr marL="171450" indent="-171450">
                        <a:buFont typeface="Arial" panose="020B0604020202020204" pitchFamily="34" charset="0"/>
                        <a:buChar char="•"/>
                      </a:pPr>
                      <a:r>
                        <a:rPr lang="nl-BE" sz="900" dirty="0"/>
                        <a:t>One-way repeated measures ANOVA</a:t>
                      </a:r>
                    </a:p>
                  </a:txBody>
                  <a:tcPr marL="95484" marR="95484" marT="47743" marB="47743"/>
                </a:tc>
                <a:tc>
                  <a:txBody>
                    <a:bodyPr/>
                    <a:lstStyle/>
                    <a:p>
                      <a:pPr marL="171450" indent="-171450">
                        <a:buFont typeface="Arial" panose="020B0604020202020204" pitchFamily="34" charset="0"/>
                        <a:buChar char="•"/>
                      </a:pPr>
                      <a:r>
                        <a:rPr lang="nl-BE" sz="900" dirty="0"/>
                        <a:t>Friedman toets</a:t>
                      </a:r>
                    </a:p>
                  </a:txBody>
                  <a:tcPr marL="95484" marR="95484" marT="47743" marB="47743"/>
                </a:tc>
                <a:extLst>
                  <a:ext uri="{0D108BD9-81ED-4DB2-BD59-A6C34878D82A}">
                    <a16:rowId xmlns:a16="http://schemas.microsoft.com/office/drawing/2014/main" val="130149893"/>
                  </a:ext>
                </a:extLst>
              </a:tr>
              <a:tr h="388340">
                <a:tc>
                  <a:txBody>
                    <a:bodyPr/>
                    <a:lstStyle/>
                    <a:p>
                      <a:pPr marL="171450" indent="-171450">
                        <a:buFont typeface="Arial" panose="020B0604020202020204" pitchFamily="34" charset="0"/>
                        <a:buChar char="•"/>
                      </a:pPr>
                      <a:r>
                        <a:rPr lang="nl-BE" sz="900" dirty="0"/>
                        <a:t>One-way independent ANOVA</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Kruskal</a:t>
                      </a:r>
                      <a:r>
                        <a:rPr lang="nl-BE" sz="900" dirty="0"/>
                        <a:t>-Wallis toets</a:t>
                      </a:r>
                    </a:p>
                  </a:txBody>
                  <a:tcPr marL="95484" marR="95484" marT="47743" marB="47743"/>
                </a:tc>
                <a:extLst>
                  <a:ext uri="{0D108BD9-81ED-4DB2-BD59-A6C34878D82A}">
                    <a16:rowId xmlns:a16="http://schemas.microsoft.com/office/drawing/2014/main" val="2117315973"/>
                  </a:ext>
                </a:extLst>
              </a:tr>
              <a:tr h="386671">
                <a:tc>
                  <a:txBody>
                    <a:bodyPr/>
                    <a:lstStyle/>
                    <a:p>
                      <a:pPr marL="171450" indent="-171450">
                        <a:buFont typeface="Arial" panose="020B0604020202020204" pitchFamily="34" charset="0"/>
                        <a:buChar char="•"/>
                      </a:pPr>
                      <a:r>
                        <a:rPr lang="nl-BE" sz="900" dirty="0"/>
                        <a:t>Meervoudige lineaire regressie</a:t>
                      </a:r>
                    </a:p>
                    <a:p>
                      <a:pPr marL="171450" marR="0" lvl="0" indent="-171450" algn="l" defTabSz="124797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a:t>Partiële correlatietoets</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regressie</a:t>
                      </a:r>
                    </a:p>
                  </a:txBody>
                  <a:tcPr marL="95484" marR="95484" marT="47743" marB="47743"/>
                </a:tc>
                <a:extLst>
                  <a:ext uri="{0D108BD9-81ED-4DB2-BD59-A6C34878D82A}">
                    <a16:rowId xmlns:a16="http://schemas.microsoft.com/office/drawing/2014/main" val="2174757889"/>
                  </a:ext>
                </a:extLst>
              </a:tr>
              <a:tr h="388340">
                <a:tc>
                  <a:txBody>
                    <a:bodyPr/>
                    <a:lstStyle/>
                    <a:p>
                      <a:pPr marL="171450" indent="-171450">
                        <a:buFont typeface="Arial" panose="020B0604020202020204" pitchFamily="34" charset="0"/>
                        <a:buChar char="•"/>
                      </a:pPr>
                      <a:r>
                        <a:rPr lang="nl-BE" sz="900" dirty="0"/>
                        <a:t>Factorial repeated measures ANOVA</a:t>
                      </a:r>
                      <a:endParaRPr lang="nl-BE" sz="900" dirty="0">
                        <a:solidFill>
                          <a:schemeClr val="tx1"/>
                        </a:solidFill>
                      </a:endParaRPr>
                    </a:p>
                  </a:txBody>
                  <a:tcPr marL="95484" marR="95484" marT="47743" marB="47743"/>
                </a:tc>
                <a:tc>
                  <a:txBody>
                    <a:bodyPr/>
                    <a:lstStyle/>
                    <a:p>
                      <a:pPr marL="0" indent="0">
                        <a:buFont typeface="Arial" panose="020B0604020202020204" pitchFamily="34" charset="0"/>
                        <a:buNone/>
                      </a:pPr>
                      <a:endParaRPr lang="nl-BE" sz="900" dirty="0"/>
                    </a:p>
                  </a:txBody>
                  <a:tcPr marL="95484" marR="95484" marT="47743" marB="47743"/>
                </a:tc>
                <a:extLst>
                  <a:ext uri="{0D108BD9-81ED-4DB2-BD59-A6C34878D82A}">
                    <a16:rowId xmlns:a16="http://schemas.microsoft.com/office/drawing/2014/main" val="1728751502"/>
                  </a:ext>
                </a:extLst>
              </a:tr>
              <a:tr h="397423">
                <a:tc>
                  <a:txBody>
                    <a:bodyPr/>
                    <a:lstStyle/>
                    <a:p>
                      <a:pPr marL="171450" indent="-171450">
                        <a:buFont typeface="Arial" panose="020B0604020202020204" pitchFamily="34" charset="0"/>
                        <a:buChar char="•"/>
                      </a:pPr>
                      <a:r>
                        <a:rPr lang="nl-BE" sz="900" dirty="0" err="1"/>
                        <a:t>Two</a:t>
                      </a:r>
                      <a:r>
                        <a:rPr lang="nl-BE" sz="900" dirty="0"/>
                        <a:t>-way mixed ANOVA</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endParaRPr lang="nl-BE" sz="900" dirty="0"/>
                    </a:p>
                  </a:txBody>
                  <a:tcPr marL="95484" marR="95484" marT="47743" marB="47743"/>
                </a:tc>
                <a:extLst>
                  <a:ext uri="{0D108BD9-81ED-4DB2-BD59-A6C34878D82A}">
                    <a16:rowId xmlns:a16="http://schemas.microsoft.com/office/drawing/2014/main" val="2942875459"/>
                  </a:ext>
                </a:extLst>
              </a:tr>
              <a:tr h="460435">
                <a:tc>
                  <a:txBody>
                    <a:bodyPr/>
                    <a:lstStyle/>
                    <a:p>
                      <a:pPr marL="171450" indent="-171450">
                        <a:buFont typeface="Arial" panose="020B0604020202020204" pitchFamily="34" charset="0"/>
                        <a:buChar char="•"/>
                      </a:pPr>
                      <a:r>
                        <a:rPr lang="nl-BE" sz="900" dirty="0"/>
                        <a:t>Factorial independent ANOVA</a:t>
                      </a:r>
                    </a:p>
                    <a:p>
                      <a:pPr marL="171450" indent="-171450">
                        <a:buFont typeface="Arial" panose="020B0604020202020204" pitchFamily="34" charset="0"/>
                        <a:buChar char="•"/>
                      </a:pPr>
                      <a:r>
                        <a:rPr lang="nl-BE" sz="900" dirty="0"/>
                        <a:t>Meervoudige lineaire regressie</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regressie</a:t>
                      </a:r>
                    </a:p>
                  </a:txBody>
                  <a:tcPr marL="95484" marR="95484" marT="47743" marB="47743"/>
                </a:tc>
                <a:extLst>
                  <a:ext uri="{0D108BD9-81ED-4DB2-BD59-A6C34878D82A}">
                    <a16:rowId xmlns:a16="http://schemas.microsoft.com/office/drawing/2014/main" val="1610346840"/>
                  </a:ext>
                </a:extLst>
              </a:tr>
              <a:tr h="388340">
                <a:tc>
                  <a:txBody>
                    <a:bodyPr/>
                    <a:lstStyle/>
                    <a:p>
                      <a:pPr marL="171450" indent="-171450">
                        <a:buFont typeface="Arial" panose="020B0604020202020204" pitchFamily="34" charset="0"/>
                        <a:buChar char="•"/>
                      </a:pPr>
                      <a:r>
                        <a:rPr lang="nl-BE" sz="900" dirty="0"/>
                        <a:t>Meervoudige lineaire regressie</a:t>
                      </a:r>
                    </a:p>
                    <a:p>
                      <a:pPr marL="171450" indent="-171450">
                        <a:buFont typeface="Arial" panose="020B0604020202020204" pitchFamily="34" charset="0"/>
                        <a:buChar char="•"/>
                      </a:pPr>
                      <a:r>
                        <a:rPr lang="nl-BE" sz="900" dirty="0"/>
                        <a:t>ANCOVA</a:t>
                      </a:r>
                      <a:endParaRPr lang="nl-BE" sz="900" dirty="0">
                        <a:solidFill>
                          <a:schemeClr val="tx1"/>
                        </a:solidFill>
                      </a:endParaRPr>
                    </a:p>
                  </a:txBody>
                  <a:tcPr marL="95484" marR="95484" marT="47743" marB="47743"/>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err="1"/>
                        <a:t>Bootstrapped</a:t>
                      </a:r>
                      <a:r>
                        <a:rPr lang="nl-BE" sz="900" dirty="0"/>
                        <a:t> regressie</a:t>
                      </a:r>
                    </a:p>
                    <a:p>
                      <a:pPr marL="171450" indent="-171450">
                        <a:buFont typeface="Arial" panose="020B0604020202020204" pitchFamily="34" charset="0"/>
                        <a:buChar char="•"/>
                      </a:pPr>
                      <a:endParaRPr lang="nl-BE" sz="900" dirty="0"/>
                    </a:p>
                  </a:txBody>
                  <a:tcPr marL="95484" marR="95484" marT="47743" marB="47743"/>
                </a:tc>
                <a:extLst>
                  <a:ext uri="{0D108BD9-81ED-4DB2-BD59-A6C34878D82A}">
                    <a16:rowId xmlns:a16="http://schemas.microsoft.com/office/drawing/2014/main" val="2849837734"/>
                  </a:ext>
                </a:extLst>
              </a:tr>
              <a:tr h="383583">
                <a:tc>
                  <a:txBody>
                    <a:bodyPr/>
                    <a:lstStyle/>
                    <a:p>
                      <a:pPr marL="171450" indent="-171450">
                        <a:buFont typeface="Arial" panose="020B0604020202020204" pitchFamily="34" charset="0"/>
                        <a:buChar char="•"/>
                      </a:pPr>
                      <a:r>
                        <a:rPr lang="nl-BE" sz="900" dirty="0"/>
                        <a:t>Logistische regressie</a:t>
                      </a:r>
                    </a:p>
                    <a:p>
                      <a:pPr marL="171450" indent="-171450">
                        <a:buFont typeface="Arial" panose="020B0604020202020204" pitchFamily="34" charset="0"/>
                        <a:buChar char="•"/>
                      </a:pPr>
                      <a:r>
                        <a:rPr lang="nl-BE" sz="900" dirty="0" err="1"/>
                        <a:t>Spearman</a:t>
                      </a:r>
                      <a:r>
                        <a:rPr lang="nl-BE" sz="900" dirty="0"/>
                        <a:t> rangcorrelatietoets</a:t>
                      </a:r>
                      <a:endParaRPr lang="nl-BE" sz="900" dirty="0">
                        <a:solidFill>
                          <a:schemeClr val="tx1"/>
                        </a:solidFill>
                      </a:endParaRPr>
                    </a:p>
                  </a:txBody>
                  <a:tcPr marL="95484" marR="95484" marT="47743" marB="47743"/>
                </a:tc>
                <a:tc>
                  <a:txBody>
                    <a:bodyPr/>
                    <a:lstStyle/>
                    <a:p>
                      <a:pPr marL="171450" marR="0" lvl="0" indent="-171450" algn="l" defTabSz="124797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err="1"/>
                        <a:t>Kendall’s</a:t>
                      </a:r>
                      <a:r>
                        <a:rPr lang="nl-BE" sz="900" dirty="0"/>
                        <a:t> </a:t>
                      </a:r>
                      <a:r>
                        <a:rPr lang="nl-BE" sz="900" dirty="0" err="1"/>
                        <a:t>Tau</a:t>
                      </a:r>
                      <a:r>
                        <a:rPr lang="nl-BE" sz="900" dirty="0"/>
                        <a:t> correlatietoets</a:t>
                      </a:r>
                    </a:p>
                    <a:p>
                      <a:endParaRPr lang="nl-BE" sz="900" dirty="0"/>
                    </a:p>
                  </a:txBody>
                  <a:tcPr marL="95484" marR="95484" marT="47743" marB="47743"/>
                </a:tc>
                <a:extLst>
                  <a:ext uri="{0D108BD9-81ED-4DB2-BD59-A6C34878D82A}">
                    <a16:rowId xmlns:a16="http://schemas.microsoft.com/office/drawing/2014/main" val="669987252"/>
                  </a:ext>
                </a:extLst>
              </a:tr>
              <a:tr h="388340">
                <a:tc>
                  <a:txBody>
                    <a:bodyPr/>
                    <a:lstStyle/>
                    <a:p>
                      <a:pPr marL="171450" indent="-171450">
                        <a:buFont typeface="Arial" panose="020B0604020202020204" pitchFamily="34" charset="0"/>
                        <a:buChar char="•"/>
                      </a:pPr>
                      <a:r>
                        <a:rPr lang="nl-BE" sz="900" dirty="0"/>
                        <a:t>Mc </a:t>
                      </a:r>
                      <a:r>
                        <a:rPr lang="nl-BE" sz="900" dirty="0" err="1"/>
                        <a:t>Nemar‘s</a:t>
                      </a:r>
                      <a:r>
                        <a:rPr lang="nl-BE" sz="900" dirty="0"/>
                        <a:t> toets (2 = groepen)</a:t>
                      </a:r>
                    </a:p>
                    <a:p>
                      <a:pPr marL="171450" indent="-171450">
                        <a:buFont typeface="Arial" panose="020B0604020202020204" pitchFamily="34" charset="0"/>
                        <a:buChar char="•"/>
                      </a:pPr>
                      <a:r>
                        <a:rPr lang="nl-BE" sz="900" dirty="0" err="1"/>
                        <a:t>Cochran’s</a:t>
                      </a:r>
                      <a:r>
                        <a:rPr lang="nl-BE" sz="900" dirty="0"/>
                        <a:t> Q ( &gt;2 = groepen)</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453719200"/>
                  </a:ext>
                </a:extLst>
              </a:tr>
              <a:tr h="315005">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a:t>Chi-kwadraat toets</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Fisher’s</a:t>
                      </a:r>
                      <a:r>
                        <a:rPr lang="nl-BE" sz="900" dirty="0"/>
                        <a:t> Exact toets</a:t>
                      </a:r>
                    </a:p>
                  </a:txBody>
                  <a:tcPr marL="95484" marR="95484" marT="47743" marB="47743"/>
                </a:tc>
                <a:extLst>
                  <a:ext uri="{0D108BD9-81ED-4DB2-BD59-A6C34878D82A}">
                    <a16:rowId xmlns:a16="http://schemas.microsoft.com/office/drawing/2014/main" val="3143618597"/>
                  </a:ext>
                </a:extLst>
              </a:tr>
              <a:tr h="295752">
                <a:tc>
                  <a:txBody>
                    <a:bodyPr/>
                    <a:lstStyle/>
                    <a:p>
                      <a:pPr marL="171450" indent="-171450">
                        <a:buFont typeface="Arial" panose="020B0604020202020204" pitchFamily="34" charset="0"/>
                        <a:buChar char="•"/>
                      </a:pPr>
                      <a:r>
                        <a:rPr lang="nl-BE" sz="900" dirty="0"/>
                        <a:t>Wilcoxon rangtekentoets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2810806693"/>
                  </a:ext>
                </a:extLst>
              </a:tr>
              <a:tr h="353076">
                <a:tc>
                  <a:txBody>
                    <a:bodyPr/>
                    <a:lstStyle/>
                    <a:p>
                      <a:pPr marL="171450" indent="-171450">
                        <a:buFont typeface="Arial" panose="020B0604020202020204" pitchFamily="34" charset="0"/>
                        <a:buChar char="•"/>
                      </a:pPr>
                      <a:r>
                        <a:rPr lang="nl-BE" sz="900" dirty="0"/>
                        <a:t>Mann-</a:t>
                      </a:r>
                      <a:r>
                        <a:rPr lang="nl-BE" sz="900" dirty="0" err="1"/>
                        <a:t>Whitney</a:t>
                      </a:r>
                      <a:r>
                        <a:rPr lang="nl-BE" sz="900" dirty="0"/>
                        <a:t> toets </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541950377"/>
                  </a:ext>
                </a:extLst>
              </a:tr>
              <a:tr h="295752">
                <a:tc>
                  <a:txBody>
                    <a:bodyPr/>
                    <a:lstStyle/>
                    <a:p>
                      <a:pPr marL="171450" indent="-171450">
                        <a:buFont typeface="Arial" panose="020B0604020202020204" pitchFamily="34" charset="0"/>
                        <a:buChar char="•"/>
                      </a:pPr>
                      <a:r>
                        <a:rPr lang="nl-BE" sz="900" dirty="0"/>
                        <a:t>Friedman 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820669499"/>
                  </a:ext>
                </a:extLst>
              </a:tr>
              <a:tr h="383583">
                <a:tc>
                  <a:txBody>
                    <a:bodyPr/>
                    <a:lstStyle/>
                    <a:p>
                      <a:pPr marL="171450" indent="-171450">
                        <a:buFont typeface="Arial" panose="020B0604020202020204" pitchFamily="34" charset="0"/>
                        <a:buChar char="•"/>
                      </a:pPr>
                      <a:r>
                        <a:rPr lang="nl-BE" sz="900" dirty="0" err="1"/>
                        <a:t>Kruskal</a:t>
                      </a:r>
                      <a:r>
                        <a:rPr lang="nl-BE" sz="900" dirty="0"/>
                        <a:t>-Wallis toets </a:t>
                      </a:r>
                    </a:p>
                    <a:p>
                      <a:pPr marL="171450" indent="-171450">
                        <a:buFont typeface="Arial" panose="020B0604020202020204" pitchFamily="34" charset="0"/>
                        <a:buChar char="•"/>
                      </a:pPr>
                      <a:r>
                        <a:rPr lang="nl-BE" sz="900" dirty="0" err="1"/>
                        <a:t>Spearman</a:t>
                      </a:r>
                      <a:r>
                        <a:rPr lang="nl-BE" sz="900" dirty="0"/>
                        <a:t> rangcorrelatietoets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503519648"/>
                  </a:ext>
                </a:extLst>
              </a:tr>
              <a:tr h="295752">
                <a:tc>
                  <a:txBody>
                    <a:bodyPr/>
                    <a:lstStyle/>
                    <a:p>
                      <a:pPr marL="171450" indent="-171450">
                        <a:buFont typeface="Arial" panose="020B0604020202020204" pitchFamily="34" charset="0"/>
                        <a:buChar char="•"/>
                      </a:pPr>
                      <a:r>
                        <a:rPr lang="nl-BE" sz="900" dirty="0"/>
                        <a:t>Logistische regressie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905367483"/>
                  </a:ext>
                </a:extLst>
              </a:tr>
              <a:tr h="295752">
                <a:tc>
                  <a:txBody>
                    <a:bodyPr/>
                    <a:lstStyle/>
                    <a:p>
                      <a:pPr marL="171450" indent="-171450">
                        <a:buFont typeface="Arial" panose="020B0604020202020204" pitchFamily="34" charset="0"/>
                        <a:buChar char="•"/>
                      </a:pPr>
                      <a:r>
                        <a:rPr lang="nl-BE" sz="900" dirty="0"/>
                        <a:t>Loglineaire analyse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808130183"/>
                  </a:ext>
                </a:extLst>
              </a:tr>
              <a:tr h="295752">
                <a:tc>
                  <a:txBody>
                    <a:bodyPr/>
                    <a:lstStyle/>
                    <a:p>
                      <a:pPr marL="171450" indent="-171450">
                        <a:buFont typeface="Arial" panose="020B0604020202020204" pitchFamily="34" charset="0"/>
                        <a:buChar char="•"/>
                      </a:pPr>
                      <a:r>
                        <a:rPr lang="nl-BE" sz="900" dirty="0"/>
                        <a:t>Logistische regressie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441151215"/>
                  </a:ext>
                </a:extLst>
              </a:tr>
              <a:tr h="388340">
                <a:tc>
                  <a:txBody>
                    <a:bodyPr/>
                    <a:lstStyle/>
                    <a:p>
                      <a:pPr marL="171450" indent="-171450">
                        <a:buFont typeface="Arial" panose="020B0604020202020204" pitchFamily="34" charset="0"/>
                        <a:buChar char="•"/>
                      </a:pPr>
                      <a:r>
                        <a:rPr lang="nl-BE" sz="900" dirty="0"/>
                        <a:t>MANOVA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3003505826"/>
                  </a:ext>
                </a:extLst>
              </a:tr>
              <a:tr h="388340">
                <a:tc>
                  <a:txBody>
                    <a:bodyPr/>
                    <a:lstStyle/>
                    <a:p>
                      <a:pPr marL="171450" indent="-171450">
                        <a:buFont typeface="Arial" panose="020B0604020202020204" pitchFamily="34" charset="0"/>
                        <a:buChar char="•"/>
                      </a:pPr>
                      <a:r>
                        <a:rPr lang="nl-BE" sz="900" dirty="0"/>
                        <a:t>Factorial MANOVA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1426545209"/>
                  </a:ext>
                </a:extLst>
              </a:tr>
              <a:tr h="388340">
                <a:tc>
                  <a:txBody>
                    <a:bodyPr/>
                    <a:lstStyle/>
                    <a:p>
                      <a:pPr marL="171450" indent="-171450">
                        <a:buFont typeface="Arial" panose="020B0604020202020204" pitchFamily="34" charset="0"/>
                        <a:buChar char="•"/>
                      </a:pPr>
                      <a:r>
                        <a:rPr lang="nl-BE" sz="900" dirty="0"/>
                        <a:t>MANCOVA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24420842"/>
                  </a:ext>
                </a:extLst>
              </a:tr>
            </a:tbl>
          </a:graphicData>
        </a:graphic>
      </p:graphicFrame>
      <p:sp>
        <p:nvSpPr>
          <p:cNvPr id="92" name="Rectangle 91">
            <a:extLst>
              <a:ext uri="{FF2B5EF4-FFF2-40B4-BE49-F238E27FC236}">
                <a16:creationId xmlns:a16="http://schemas.microsoft.com/office/drawing/2014/main" id="{838DDEF0-43B8-4A92-A651-844BAF4F6F44}"/>
              </a:ext>
            </a:extLst>
          </p:cNvPr>
          <p:cNvSpPr/>
          <p:nvPr/>
        </p:nvSpPr>
        <p:spPr>
          <a:xfrm>
            <a:off x="5992862" y="430598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Beide</a:t>
            </a:r>
          </a:p>
        </p:txBody>
      </p:sp>
      <p:cxnSp>
        <p:nvCxnSpPr>
          <p:cNvPr id="93" name="Straight Arrow Connector 92">
            <a:extLst>
              <a:ext uri="{FF2B5EF4-FFF2-40B4-BE49-F238E27FC236}">
                <a16:creationId xmlns:a16="http://schemas.microsoft.com/office/drawing/2014/main" id="{D87290EF-50FC-4CE6-BABA-BF2AEC1D09AD}"/>
              </a:ext>
            </a:extLst>
          </p:cNvPr>
          <p:cNvCxnSpPr>
            <a:cxnSpLocks/>
            <a:stCxn id="23" idx="3"/>
            <a:endCxn id="92" idx="1"/>
          </p:cNvCxnSpPr>
          <p:nvPr/>
        </p:nvCxnSpPr>
        <p:spPr>
          <a:xfrm>
            <a:off x="5455978" y="3625021"/>
            <a:ext cx="536883" cy="80827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94" name="Straight Arrow Connector 93">
            <a:extLst>
              <a:ext uri="{FF2B5EF4-FFF2-40B4-BE49-F238E27FC236}">
                <a16:creationId xmlns:a16="http://schemas.microsoft.com/office/drawing/2014/main" id="{32A7FE00-92F1-42F4-9CA6-2D7D54210A65}"/>
              </a:ext>
            </a:extLst>
          </p:cNvPr>
          <p:cNvCxnSpPr>
            <a:cxnSpLocks/>
            <a:stCxn id="52" idx="3"/>
          </p:cNvCxnSpPr>
          <p:nvPr/>
        </p:nvCxnSpPr>
        <p:spPr>
          <a:xfrm>
            <a:off x="6953694" y="4812564"/>
            <a:ext cx="5069406"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95" name="TextBox 94">
            <a:extLst>
              <a:ext uri="{FF2B5EF4-FFF2-40B4-BE49-F238E27FC236}">
                <a16:creationId xmlns:a16="http://schemas.microsoft.com/office/drawing/2014/main" id="{9D1263EB-098B-4F10-98A9-2D8F062F9BC0}"/>
              </a:ext>
            </a:extLst>
          </p:cNvPr>
          <p:cNvSpPr txBox="1"/>
          <p:nvPr/>
        </p:nvSpPr>
        <p:spPr>
          <a:xfrm>
            <a:off x="7412579" y="427984"/>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Bij categorische AV: nominaal of ordinaal?</a:t>
            </a:r>
          </a:p>
        </p:txBody>
      </p:sp>
      <p:sp>
        <p:nvSpPr>
          <p:cNvPr id="96" name="Rectangle 95">
            <a:extLst>
              <a:ext uri="{FF2B5EF4-FFF2-40B4-BE49-F238E27FC236}">
                <a16:creationId xmlns:a16="http://schemas.microsoft.com/office/drawing/2014/main" id="{D02737FE-3FD5-464C-BB3F-55B5B4DB6A72}"/>
              </a:ext>
            </a:extLst>
          </p:cNvPr>
          <p:cNvSpPr/>
          <p:nvPr/>
        </p:nvSpPr>
        <p:spPr>
          <a:xfrm>
            <a:off x="8988868" y="593022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a:t>
            </a:r>
          </a:p>
        </p:txBody>
      </p:sp>
      <p:sp>
        <p:nvSpPr>
          <p:cNvPr id="97" name="Rectangle 96">
            <a:extLst>
              <a:ext uri="{FF2B5EF4-FFF2-40B4-BE49-F238E27FC236}">
                <a16:creationId xmlns:a16="http://schemas.microsoft.com/office/drawing/2014/main" id="{381A3B0D-05E4-4495-90AB-1889489EB642}"/>
              </a:ext>
            </a:extLst>
          </p:cNvPr>
          <p:cNvSpPr/>
          <p:nvPr/>
        </p:nvSpPr>
        <p:spPr>
          <a:xfrm>
            <a:off x="8996465" y="657446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Meer dan 2</a:t>
            </a:r>
          </a:p>
        </p:txBody>
      </p:sp>
      <p:sp>
        <p:nvSpPr>
          <p:cNvPr id="98" name="Rectangle 97">
            <a:extLst>
              <a:ext uri="{FF2B5EF4-FFF2-40B4-BE49-F238E27FC236}">
                <a16:creationId xmlns:a16="http://schemas.microsoft.com/office/drawing/2014/main" id="{32A75EBA-D1CB-451D-85AE-E6E9C62FF447}"/>
              </a:ext>
            </a:extLst>
          </p:cNvPr>
          <p:cNvSpPr/>
          <p:nvPr/>
        </p:nvSpPr>
        <p:spPr>
          <a:xfrm>
            <a:off x="10656602" y="576406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99" name="Rectangle 98">
            <a:extLst>
              <a:ext uri="{FF2B5EF4-FFF2-40B4-BE49-F238E27FC236}">
                <a16:creationId xmlns:a16="http://schemas.microsoft.com/office/drawing/2014/main" id="{6C5A23B2-C377-4688-A096-FFAB11DD4FAA}"/>
              </a:ext>
            </a:extLst>
          </p:cNvPr>
          <p:cNvSpPr/>
          <p:nvPr/>
        </p:nvSpPr>
        <p:spPr>
          <a:xfrm>
            <a:off x="10656602" y="608957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100" name="Rectangle 99">
            <a:extLst>
              <a:ext uri="{FF2B5EF4-FFF2-40B4-BE49-F238E27FC236}">
                <a16:creationId xmlns:a16="http://schemas.microsoft.com/office/drawing/2014/main" id="{4C9A50EC-A00D-474D-A161-D9DB6AEAD1D1}"/>
              </a:ext>
            </a:extLst>
          </p:cNvPr>
          <p:cNvSpPr/>
          <p:nvPr/>
        </p:nvSpPr>
        <p:spPr>
          <a:xfrm>
            <a:off x="10659426" y="642193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101" name="Rectangle 100">
            <a:extLst>
              <a:ext uri="{FF2B5EF4-FFF2-40B4-BE49-F238E27FC236}">
                <a16:creationId xmlns:a16="http://schemas.microsoft.com/office/drawing/2014/main" id="{F65C5E7C-0172-4DA5-8502-7F770DEE2B7D}"/>
              </a:ext>
            </a:extLst>
          </p:cNvPr>
          <p:cNvSpPr/>
          <p:nvPr/>
        </p:nvSpPr>
        <p:spPr>
          <a:xfrm>
            <a:off x="10649287" y="672875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cxnSp>
        <p:nvCxnSpPr>
          <p:cNvPr id="102" name="Straight Arrow Connector 101">
            <a:extLst>
              <a:ext uri="{FF2B5EF4-FFF2-40B4-BE49-F238E27FC236}">
                <a16:creationId xmlns:a16="http://schemas.microsoft.com/office/drawing/2014/main" id="{591D1ACD-1AB5-408A-A603-BFACEE53FBEE}"/>
              </a:ext>
            </a:extLst>
          </p:cNvPr>
          <p:cNvCxnSpPr>
            <a:cxnSpLocks/>
            <a:stCxn id="96" idx="3"/>
            <a:endCxn id="98" idx="1"/>
          </p:cNvCxnSpPr>
          <p:nvPr/>
        </p:nvCxnSpPr>
        <p:spPr>
          <a:xfrm flipV="1">
            <a:off x="9941649" y="5891374"/>
            <a:ext cx="714953" cy="16615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3" name="Straight Arrow Connector 102">
            <a:extLst>
              <a:ext uri="{FF2B5EF4-FFF2-40B4-BE49-F238E27FC236}">
                <a16:creationId xmlns:a16="http://schemas.microsoft.com/office/drawing/2014/main" id="{BF882E85-60E5-4AE3-A75B-1E7840A0F402}"/>
              </a:ext>
            </a:extLst>
          </p:cNvPr>
          <p:cNvCxnSpPr>
            <a:cxnSpLocks/>
            <a:stCxn id="96" idx="3"/>
            <a:endCxn id="99" idx="1"/>
          </p:cNvCxnSpPr>
          <p:nvPr/>
        </p:nvCxnSpPr>
        <p:spPr>
          <a:xfrm>
            <a:off x="9941649" y="6057533"/>
            <a:ext cx="714953" cy="15935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4" name="Straight Arrow Connector 103">
            <a:extLst>
              <a:ext uri="{FF2B5EF4-FFF2-40B4-BE49-F238E27FC236}">
                <a16:creationId xmlns:a16="http://schemas.microsoft.com/office/drawing/2014/main" id="{CBAA9CD0-EFE9-4867-8E95-EABC30B398E8}"/>
              </a:ext>
            </a:extLst>
          </p:cNvPr>
          <p:cNvCxnSpPr>
            <a:cxnSpLocks/>
            <a:stCxn id="97" idx="3"/>
            <a:endCxn id="100" idx="1"/>
          </p:cNvCxnSpPr>
          <p:nvPr/>
        </p:nvCxnSpPr>
        <p:spPr>
          <a:xfrm flipV="1">
            <a:off x="9949246" y="6549244"/>
            <a:ext cx="710180" cy="15252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5" name="Straight Arrow Connector 104">
            <a:extLst>
              <a:ext uri="{FF2B5EF4-FFF2-40B4-BE49-F238E27FC236}">
                <a16:creationId xmlns:a16="http://schemas.microsoft.com/office/drawing/2014/main" id="{D7B02C01-3CC8-4D08-BC82-93586A324D82}"/>
              </a:ext>
            </a:extLst>
          </p:cNvPr>
          <p:cNvCxnSpPr>
            <a:cxnSpLocks/>
            <a:stCxn id="97" idx="3"/>
            <a:endCxn id="101" idx="1"/>
          </p:cNvCxnSpPr>
          <p:nvPr/>
        </p:nvCxnSpPr>
        <p:spPr>
          <a:xfrm>
            <a:off x="9949246" y="6701772"/>
            <a:ext cx="700041" cy="15429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6" name="Straight Arrow Connector 105">
            <a:extLst>
              <a:ext uri="{FF2B5EF4-FFF2-40B4-BE49-F238E27FC236}">
                <a16:creationId xmlns:a16="http://schemas.microsoft.com/office/drawing/2014/main" id="{1FD3AA2F-5E77-4ADC-8CBA-296B56C6A5F3}"/>
              </a:ext>
            </a:extLst>
          </p:cNvPr>
          <p:cNvCxnSpPr>
            <a:cxnSpLocks/>
            <a:stCxn id="98" idx="3"/>
          </p:cNvCxnSpPr>
          <p:nvPr/>
        </p:nvCxnSpPr>
        <p:spPr>
          <a:xfrm>
            <a:off x="11609385" y="5891374"/>
            <a:ext cx="567191"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7" name="Straight Arrow Connector 106">
            <a:extLst>
              <a:ext uri="{FF2B5EF4-FFF2-40B4-BE49-F238E27FC236}">
                <a16:creationId xmlns:a16="http://schemas.microsoft.com/office/drawing/2014/main" id="{8937E4BE-E114-401B-B906-91B001D7D680}"/>
              </a:ext>
            </a:extLst>
          </p:cNvPr>
          <p:cNvCxnSpPr>
            <a:cxnSpLocks/>
            <a:stCxn id="99" idx="3"/>
          </p:cNvCxnSpPr>
          <p:nvPr/>
        </p:nvCxnSpPr>
        <p:spPr>
          <a:xfrm flipV="1">
            <a:off x="11609384" y="6215662"/>
            <a:ext cx="566381" cy="122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8" name="Straight Arrow Connector 107">
            <a:extLst>
              <a:ext uri="{FF2B5EF4-FFF2-40B4-BE49-F238E27FC236}">
                <a16:creationId xmlns:a16="http://schemas.microsoft.com/office/drawing/2014/main" id="{0929AD6F-73C6-4174-91CB-489055F92111}"/>
              </a:ext>
            </a:extLst>
          </p:cNvPr>
          <p:cNvCxnSpPr>
            <a:cxnSpLocks/>
            <a:stCxn id="100" idx="3"/>
          </p:cNvCxnSpPr>
          <p:nvPr/>
        </p:nvCxnSpPr>
        <p:spPr>
          <a:xfrm>
            <a:off x="11612208" y="6549245"/>
            <a:ext cx="57556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9" name="Straight Arrow Connector 108">
            <a:extLst>
              <a:ext uri="{FF2B5EF4-FFF2-40B4-BE49-F238E27FC236}">
                <a16:creationId xmlns:a16="http://schemas.microsoft.com/office/drawing/2014/main" id="{17EDA111-5521-4B20-8B2C-C0AA4D7727B4}"/>
              </a:ext>
            </a:extLst>
          </p:cNvPr>
          <p:cNvCxnSpPr>
            <a:cxnSpLocks/>
            <a:stCxn id="101" idx="3"/>
          </p:cNvCxnSpPr>
          <p:nvPr/>
        </p:nvCxnSpPr>
        <p:spPr>
          <a:xfrm flipV="1">
            <a:off x="11602068" y="6856068"/>
            <a:ext cx="579464"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10" name="Rectangle 109">
            <a:extLst>
              <a:ext uri="{FF2B5EF4-FFF2-40B4-BE49-F238E27FC236}">
                <a16:creationId xmlns:a16="http://schemas.microsoft.com/office/drawing/2014/main" id="{ACE68A54-568D-4B4F-BA14-D3767B116102}"/>
              </a:ext>
            </a:extLst>
          </p:cNvPr>
          <p:cNvSpPr/>
          <p:nvPr/>
        </p:nvSpPr>
        <p:spPr>
          <a:xfrm>
            <a:off x="7507507" y="523642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Nominaal</a:t>
            </a:r>
          </a:p>
        </p:txBody>
      </p:sp>
      <p:sp>
        <p:nvSpPr>
          <p:cNvPr id="111" name="Rectangle 110">
            <a:extLst>
              <a:ext uri="{FF2B5EF4-FFF2-40B4-BE49-F238E27FC236}">
                <a16:creationId xmlns:a16="http://schemas.microsoft.com/office/drawing/2014/main" id="{646262F7-32A7-4363-8867-A13C455DB1D1}"/>
              </a:ext>
            </a:extLst>
          </p:cNvPr>
          <p:cNvSpPr/>
          <p:nvPr/>
        </p:nvSpPr>
        <p:spPr>
          <a:xfrm>
            <a:off x="7520143" y="626917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Ordinaal</a:t>
            </a:r>
          </a:p>
        </p:txBody>
      </p:sp>
      <p:cxnSp>
        <p:nvCxnSpPr>
          <p:cNvPr id="112" name="Straight Arrow Connector 111">
            <a:extLst>
              <a:ext uri="{FF2B5EF4-FFF2-40B4-BE49-F238E27FC236}">
                <a16:creationId xmlns:a16="http://schemas.microsoft.com/office/drawing/2014/main" id="{B9C206CA-E8BA-4BA8-9B14-782B792B3105}"/>
              </a:ext>
            </a:extLst>
          </p:cNvPr>
          <p:cNvCxnSpPr>
            <a:cxnSpLocks/>
            <a:stCxn id="53" idx="3"/>
            <a:endCxn id="110" idx="1"/>
          </p:cNvCxnSpPr>
          <p:nvPr/>
        </p:nvCxnSpPr>
        <p:spPr>
          <a:xfrm flipV="1">
            <a:off x="6945643" y="5363735"/>
            <a:ext cx="561863" cy="522607"/>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13" name="Straight Arrow Connector 112">
            <a:extLst>
              <a:ext uri="{FF2B5EF4-FFF2-40B4-BE49-F238E27FC236}">
                <a16:creationId xmlns:a16="http://schemas.microsoft.com/office/drawing/2014/main" id="{1DEB3FDA-3EAA-43F5-86BA-2EF5345CE4EE}"/>
              </a:ext>
            </a:extLst>
          </p:cNvPr>
          <p:cNvCxnSpPr>
            <a:cxnSpLocks/>
            <a:stCxn id="53" idx="3"/>
            <a:endCxn id="111" idx="1"/>
          </p:cNvCxnSpPr>
          <p:nvPr/>
        </p:nvCxnSpPr>
        <p:spPr>
          <a:xfrm>
            <a:off x="6945643" y="5886342"/>
            <a:ext cx="574499" cy="51014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4" name="Straight Arrow Connector 113">
            <a:extLst>
              <a:ext uri="{FF2B5EF4-FFF2-40B4-BE49-F238E27FC236}">
                <a16:creationId xmlns:a16="http://schemas.microsoft.com/office/drawing/2014/main" id="{F7BC28EB-7802-4243-984E-D9BA15170706}"/>
              </a:ext>
            </a:extLst>
          </p:cNvPr>
          <p:cNvCxnSpPr>
            <a:cxnSpLocks/>
            <a:stCxn id="110" idx="3"/>
            <a:endCxn id="133" idx="1"/>
          </p:cNvCxnSpPr>
          <p:nvPr/>
        </p:nvCxnSpPr>
        <p:spPr>
          <a:xfrm flipV="1">
            <a:off x="8460288" y="5198176"/>
            <a:ext cx="2204364" cy="16556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5" name="Straight Arrow Connector 114">
            <a:extLst>
              <a:ext uri="{FF2B5EF4-FFF2-40B4-BE49-F238E27FC236}">
                <a16:creationId xmlns:a16="http://schemas.microsoft.com/office/drawing/2014/main" id="{EFDAB80B-EC43-4EE1-A264-67B7A4426992}"/>
              </a:ext>
            </a:extLst>
          </p:cNvPr>
          <p:cNvCxnSpPr>
            <a:cxnSpLocks/>
            <a:stCxn id="111" idx="3"/>
            <a:endCxn id="96" idx="1"/>
          </p:cNvCxnSpPr>
          <p:nvPr/>
        </p:nvCxnSpPr>
        <p:spPr>
          <a:xfrm flipV="1">
            <a:off x="8472924" y="6057533"/>
            <a:ext cx="515944" cy="33895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6" name="Straight Arrow Connector 115">
            <a:extLst>
              <a:ext uri="{FF2B5EF4-FFF2-40B4-BE49-F238E27FC236}">
                <a16:creationId xmlns:a16="http://schemas.microsoft.com/office/drawing/2014/main" id="{A8DAAF80-0101-45A1-BD8D-93742278F755}"/>
              </a:ext>
            </a:extLst>
          </p:cNvPr>
          <p:cNvCxnSpPr>
            <a:cxnSpLocks/>
            <a:stCxn id="111" idx="3"/>
            <a:endCxn id="97" idx="1"/>
          </p:cNvCxnSpPr>
          <p:nvPr/>
        </p:nvCxnSpPr>
        <p:spPr>
          <a:xfrm>
            <a:off x="8472924" y="6396488"/>
            <a:ext cx="523540" cy="30528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33" name="Rectangle 132">
            <a:extLst>
              <a:ext uri="{FF2B5EF4-FFF2-40B4-BE49-F238E27FC236}">
                <a16:creationId xmlns:a16="http://schemas.microsoft.com/office/drawing/2014/main" id="{ABDFDD3A-FD55-4AD8-A07C-D32031676684}"/>
              </a:ext>
            </a:extLst>
          </p:cNvPr>
          <p:cNvSpPr/>
          <p:nvPr/>
        </p:nvSpPr>
        <p:spPr>
          <a:xfrm>
            <a:off x="10664652" y="507086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144" name="Rectangle 143">
            <a:extLst>
              <a:ext uri="{FF2B5EF4-FFF2-40B4-BE49-F238E27FC236}">
                <a16:creationId xmlns:a16="http://schemas.microsoft.com/office/drawing/2014/main" id="{D9AEFC00-DD16-44CB-810A-689CF89D2CBA}"/>
              </a:ext>
            </a:extLst>
          </p:cNvPr>
          <p:cNvSpPr/>
          <p:nvPr/>
        </p:nvSpPr>
        <p:spPr>
          <a:xfrm>
            <a:off x="10646580" y="543728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cxnSp>
        <p:nvCxnSpPr>
          <p:cNvPr id="150" name="Straight Arrow Connector 149">
            <a:extLst>
              <a:ext uri="{FF2B5EF4-FFF2-40B4-BE49-F238E27FC236}">
                <a16:creationId xmlns:a16="http://schemas.microsoft.com/office/drawing/2014/main" id="{1FAD0767-08F7-4619-96F5-AEFCCF0988BA}"/>
              </a:ext>
            </a:extLst>
          </p:cNvPr>
          <p:cNvCxnSpPr>
            <a:cxnSpLocks/>
            <a:stCxn id="110" idx="3"/>
            <a:endCxn id="144" idx="1"/>
          </p:cNvCxnSpPr>
          <p:nvPr/>
        </p:nvCxnSpPr>
        <p:spPr>
          <a:xfrm>
            <a:off x="8460288" y="5363735"/>
            <a:ext cx="2186292" cy="200858"/>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53" name="Straight Arrow Connector 152">
            <a:extLst>
              <a:ext uri="{FF2B5EF4-FFF2-40B4-BE49-F238E27FC236}">
                <a16:creationId xmlns:a16="http://schemas.microsoft.com/office/drawing/2014/main" id="{810DD2B1-AC05-4C3C-94F2-1CEB7949146F}"/>
              </a:ext>
            </a:extLst>
          </p:cNvPr>
          <p:cNvCxnSpPr>
            <a:cxnSpLocks/>
            <a:stCxn id="133" idx="3"/>
          </p:cNvCxnSpPr>
          <p:nvPr/>
        </p:nvCxnSpPr>
        <p:spPr>
          <a:xfrm>
            <a:off x="11617434" y="5198175"/>
            <a:ext cx="543249"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56" name="Straight Arrow Connector 155">
            <a:extLst>
              <a:ext uri="{FF2B5EF4-FFF2-40B4-BE49-F238E27FC236}">
                <a16:creationId xmlns:a16="http://schemas.microsoft.com/office/drawing/2014/main" id="{C310CB75-1EA4-428A-8AED-E7B290126272}"/>
              </a:ext>
            </a:extLst>
          </p:cNvPr>
          <p:cNvCxnSpPr>
            <a:cxnSpLocks/>
            <a:stCxn id="144" idx="3"/>
          </p:cNvCxnSpPr>
          <p:nvPr/>
        </p:nvCxnSpPr>
        <p:spPr>
          <a:xfrm>
            <a:off x="11599362" y="5564592"/>
            <a:ext cx="577214" cy="0"/>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
        <p:nvSpPr>
          <p:cNvPr id="125" name="Rectangle 124">
            <a:extLst>
              <a:ext uri="{FF2B5EF4-FFF2-40B4-BE49-F238E27FC236}">
                <a16:creationId xmlns:a16="http://schemas.microsoft.com/office/drawing/2014/main" id="{103C826C-28D0-4687-9030-226058BFCD03}"/>
              </a:ext>
            </a:extLst>
          </p:cNvPr>
          <p:cNvSpPr/>
          <p:nvPr/>
        </p:nvSpPr>
        <p:spPr>
          <a:xfrm>
            <a:off x="10674607" y="3479537"/>
            <a:ext cx="952427" cy="27432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 en verschillende</a:t>
            </a:r>
          </a:p>
        </p:txBody>
      </p:sp>
      <p:cxnSp>
        <p:nvCxnSpPr>
          <p:cNvPr id="126" name="Straight Arrow Connector 125">
            <a:extLst>
              <a:ext uri="{FF2B5EF4-FFF2-40B4-BE49-F238E27FC236}">
                <a16:creationId xmlns:a16="http://schemas.microsoft.com/office/drawing/2014/main" id="{6FDDEAB3-17CF-46FC-9AF5-4203B6CC8159}"/>
              </a:ext>
            </a:extLst>
          </p:cNvPr>
          <p:cNvCxnSpPr>
            <a:cxnSpLocks/>
            <a:stCxn id="25" idx="3"/>
            <a:endCxn id="125" idx="1"/>
          </p:cNvCxnSpPr>
          <p:nvPr/>
        </p:nvCxnSpPr>
        <p:spPr>
          <a:xfrm flipV="1">
            <a:off x="6965612" y="3616700"/>
            <a:ext cx="3708994" cy="469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30" name="Straight Arrow Connector 129">
            <a:extLst>
              <a:ext uri="{FF2B5EF4-FFF2-40B4-BE49-F238E27FC236}">
                <a16:creationId xmlns:a16="http://schemas.microsoft.com/office/drawing/2014/main" id="{ABF727C3-614D-4F30-B279-42182219A65E}"/>
              </a:ext>
            </a:extLst>
          </p:cNvPr>
          <p:cNvCxnSpPr>
            <a:cxnSpLocks/>
            <a:stCxn id="125" idx="3"/>
          </p:cNvCxnSpPr>
          <p:nvPr/>
        </p:nvCxnSpPr>
        <p:spPr>
          <a:xfrm>
            <a:off x="11627034" y="3616700"/>
            <a:ext cx="566735"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23" name="Rechthoek 122">
            <a:extLst>
              <a:ext uri="{FF2B5EF4-FFF2-40B4-BE49-F238E27FC236}">
                <a16:creationId xmlns:a16="http://schemas.microsoft.com/office/drawing/2014/main" id="{6843F54F-30B2-40AE-9E9A-0824B077C728}"/>
              </a:ext>
            </a:extLst>
          </p:cNvPr>
          <p:cNvSpPr/>
          <p:nvPr/>
        </p:nvSpPr>
        <p:spPr>
          <a:xfrm>
            <a:off x="12205808" y="1100292"/>
            <a:ext cx="3843634" cy="389699"/>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4" name="Tijdelijke aanduiding voor dianummer 3">
            <a:extLst>
              <a:ext uri="{FF2B5EF4-FFF2-40B4-BE49-F238E27FC236}">
                <a16:creationId xmlns:a16="http://schemas.microsoft.com/office/drawing/2014/main" id="{427DE994-F074-4C0D-8953-B2E6B5E2818D}"/>
              </a:ext>
            </a:extLst>
          </p:cNvPr>
          <p:cNvSpPr txBox="1">
            <a:spLocks/>
          </p:cNvSpPr>
          <p:nvPr/>
        </p:nvSpPr>
        <p:spPr>
          <a:xfrm>
            <a:off x="16263830" y="8959510"/>
            <a:ext cx="921880" cy="519289"/>
          </a:xfrm>
          <a:prstGeom prst="rect">
            <a:avLst/>
          </a:prstGeom>
        </p:spPr>
        <p:txBody>
          <a:bodyPr vert="horz" lIns="91440" tIns="45720" rIns="91440" bIns="45720" rtlCol="0" anchor="ctr"/>
          <a:lstStyle>
            <a:defPPr>
              <a:defRPr lang="en-US"/>
            </a:defPPr>
            <a:lvl1pPr marL="0" algn="r" defTabSz="1300368" rtl="0" eaLnBrk="1" latinLnBrk="0" hangingPunct="1">
              <a:defRPr sz="1707" kern="1200">
                <a:solidFill>
                  <a:schemeClr val="tx1">
                    <a:tint val="75000"/>
                  </a:schemeClr>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a:lstStyle>
          <a:p>
            <a:fld id="{7AE184E0-0BD4-4705-A12B-9B71DDE63301}" type="slidenum">
              <a:rPr lang="en-GB" smtClean="0"/>
              <a:pPr/>
              <a:t>88</a:t>
            </a:fld>
            <a:endParaRPr lang="en-GB" dirty="0"/>
          </a:p>
        </p:txBody>
      </p:sp>
    </p:spTree>
    <p:extLst>
      <p:ext uri="{BB962C8B-B14F-4D97-AF65-F5344CB8AC3E}">
        <p14:creationId xmlns:p14="http://schemas.microsoft.com/office/powerpoint/2010/main" val="27094744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Afhankelijke t-toets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p:txBody>
          <a:bodyPr/>
          <a:lstStyle/>
          <a:p>
            <a:r>
              <a:rPr lang="nl-BE" b="1" dirty="0"/>
              <a:t>Stap 2. </a:t>
            </a:r>
            <a:r>
              <a:rPr lang="nl-BE" dirty="0"/>
              <a:t>Datacontrole</a:t>
            </a:r>
          </a:p>
          <a:p>
            <a:pPr lvl="1"/>
            <a:r>
              <a:rPr lang="nl-BE" b="1" dirty="0"/>
              <a:t>Inconsistentiecheck</a:t>
            </a:r>
            <a:r>
              <a:rPr lang="nl-BE" dirty="0"/>
              <a:t>:</a:t>
            </a:r>
          </a:p>
          <a:p>
            <a:endParaRPr lang="nl-BE" dirty="0"/>
          </a:p>
        </p:txBody>
      </p:sp>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dirty="0"/>
          </a:p>
        </p:txBody>
      </p:sp>
      <p:sp>
        <p:nvSpPr>
          <p:cNvPr id="11" name="Tijdelijke aanduiding voor dianummer 3">
            <a:extLst>
              <a:ext uri="{FF2B5EF4-FFF2-40B4-BE49-F238E27FC236}">
                <a16:creationId xmlns:a16="http://schemas.microsoft.com/office/drawing/2014/main" id="{E92B4307-79E9-4424-B212-09EC974E3AE2}"/>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89</a:t>
            </a:fld>
            <a:endParaRPr lang="en-GB" noProof="0" dirty="0"/>
          </a:p>
        </p:txBody>
      </p:sp>
      <p:pic>
        <p:nvPicPr>
          <p:cNvPr id="1030" name="Afbeelding 2">
            <a:extLst>
              <a:ext uri="{FF2B5EF4-FFF2-40B4-BE49-F238E27FC236}">
                <a16:creationId xmlns:a16="http://schemas.microsoft.com/office/drawing/2014/main" id="{1A17BA40-1966-4595-9B89-404C4AF44C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69" y="4985543"/>
            <a:ext cx="7135901" cy="3169742"/>
          </a:xfrm>
          <a:prstGeom prst="rect">
            <a:avLst/>
          </a:prstGeom>
          <a:noFill/>
          <a:extLst>
            <a:ext uri="{909E8E84-426E-40DD-AFC4-6F175D3DCCD1}">
              <a14:hiddenFill xmlns:a14="http://schemas.microsoft.com/office/drawing/2010/main">
                <a:solidFill>
                  <a:srgbClr val="FFFFFF"/>
                </a:solidFill>
              </a14:hiddenFill>
            </a:ext>
          </a:extLst>
        </p:spPr>
      </p:pic>
      <p:pic>
        <p:nvPicPr>
          <p:cNvPr id="10" name="Afbeelding 9">
            <a:extLst>
              <a:ext uri="{FF2B5EF4-FFF2-40B4-BE49-F238E27FC236}">
                <a16:creationId xmlns:a16="http://schemas.microsoft.com/office/drawing/2014/main" id="{BAF083B8-D2A3-4841-A7FB-D7C26DDB325A}"/>
              </a:ext>
            </a:extLst>
          </p:cNvPr>
          <p:cNvPicPr>
            <a:picLocks noChangeAspect="1"/>
          </p:cNvPicPr>
          <p:nvPr/>
        </p:nvPicPr>
        <p:blipFill>
          <a:blip r:embed="rId4"/>
          <a:stretch>
            <a:fillRect/>
          </a:stretch>
        </p:blipFill>
        <p:spPr>
          <a:xfrm>
            <a:off x="1528905" y="2942671"/>
            <a:ext cx="12796696" cy="1460492"/>
          </a:xfrm>
          <a:prstGeom prst="rect">
            <a:avLst/>
          </a:prstGeom>
        </p:spPr>
      </p:pic>
      <p:pic>
        <p:nvPicPr>
          <p:cNvPr id="1026" name="Afbeelding 4">
            <a:extLst>
              <a:ext uri="{FF2B5EF4-FFF2-40B4-BE49-F238E27FC236}">
                <a16:creationId xmlns:a16="http://schemas.microsoft.com/office/drawing/2014/main" id="{3EBB0686-E7FD-48BC-9736-0F1CFDB5C2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4796" y="3399871"/>
            <a:ext cx="7135902" cy="31697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Afbeelding 3">
            <a:extLst>
              <a:ext uri="{FF2B5EF4-FFF2-40B4-BE49-F238E27FC236}">
                <a16:creationId xmlns:a16="http://schemas.microsoft.com/office/drawing/2014/main" id="{7560B25A-976F-4004-AB6C-3C8C87A720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2970" y="6547788"/>
            <a:ext cx="7135901" cy="3169742"/>
          </a:xfrm>
          <a:prstGeom prst="rect">
            <a:avLst/>
          </a:prstGeom>
          <a:noFill/>
          <a:extLst>
            <a:ext uri="{909E8E84-426E-40DD-AFC4-6F175D3DCCD1}">
              <a14:hiddenFill xmlns:a14="http://schemas.microsoft.com/office/drawing/2010/main">
                <a:solidFill>
                  <a:srgbClr val="FFFFFF"/>
                </a:solidFill>
              </a14:hiddenFill>
            </a:ext>
          </a:extLst>
        </p:spPr>
      </p:pic>
      <p:sp>
        <p:nvSpPr>
          <p:cNvPr id="12" name="Ovaal 11">
            <a:extLst>
              <a:ext uri="{FF2B5EF4-FFF2-40B4-BE49-F238E27FC236}">
                <a16:creationId xmlns:a16="http://schemas.microsoft.com/office/drawing/2014/main" id="{23CC6C61-191A-47B5-9D27-B307567D0ED5}"/>
              </a:ext>
            </a:extLst>
          </p:cNvPr>
          <p:cNvSpPr/>
          <p:nvPr/>
        </p:nvSpPr>
        <p:spPr>
          <a:xfrm>
            <a:off x="3289300" y="7429501"/>
            <a:ext cx="571500" cy="330200"/>
          </a:xfrm>
          <a:prstGeom prst="ellipse">
            <a:avLst/>
          </a:prstGeom>
          <a:noFill/>
          <a:ln w="3175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Ovaal 18">
            <a:extLst>
              <a:ext uri="{FF2B5EF4-FFF2-40B4-BE49-F238E27FC236}">
                <a16:creationId xmlns:a16="http://schemas.microsoft.com/office/drawing/2014/main" id="{F3F97FD3-3DFA-4CFC-9841-3C5C4043F133}"/>
              </a:ext>
            </a:extLst>
          </p:cNvPr>
          <p:cNvSpPr/>
          <p:nvPr/>
        </p:nvSpPr>
        <p:spPr>
          <a:xfrm>
            <a:off x="10421320" y="8981161"/>
            <a:ext cx="571500" cy="330200"/>
          </a:xfrm>
          <a:prstGeom prst="ellipse">
            <a:avLst/>
          </a:prstGeom>
          <a:noFill/>
          <a:ln w="3175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Ovaal 19">
            <a:extLst>
              <a:ext uri="{FF2B5EF4-FFF2-40B4-BE49-F238E27FC236}">
                <a16:creationId xmlns:a16="http://schemas.microsoft.com/office/drawing/2014/main" id="{FA03A69D-D8B3-4224-8895-FAB8D835BC8F}"/>
              </a:ext>
            </a:extLst>
          </p:cNvPr>
          <p:cNvSpPr/>
          <p:nvPr/>
        </p:nvSpPr>
        <p:spPr>
          <a:xfrm>
            <a:off x="13110447" y="5852699"/>
            <a:ext cx="571500" cy="330200"/>
          </a:xfrm>
          <a:prstGeom prst="ellipse">
            <a:avLst/>
          </a:prstGeom>
          <a:noFill/>
          <a:ln w="3175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Rechthoek 20">
            <a:extLst>
              <a:ext uri="{FF2B5EF4-FFF2-40B4-BE49-F238E27FC236}">
                <a16:creationId xmlns:a16="http://schemas.microsoft.com/office/drawing/2014/main" id="{70F0687B-29B2-48E0-B470-1580E3202724}"/>
              </a:ext>
            </a:extLst>
          </p:cNvPr>
          <p:cNvSpPr/>
          <p:nvPr/>
        </p:nvSpPr>
        <p:spPr>
          <a:xfrm>
            <a:off x="4302282" y="4974020"/>
            <a:ext cx="1908018" cy="457200"/>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Rechthoek 21">
            <a:extLst>
              <a:ext uri="{FF2B5EF4-FFF2-40B4-BE49-F238E27FC236}">
                <a16:creationId xmlns:a16="http://schemas.microsoft.com/office/drawing/2014/main" id="{63973E61-F111-4393-8A88-12294EC28B76}"/>
              </a:ext>
            </a:extLst>
          </p:cNvPr>
          <p:cNvSpPr/>
          <p:nvPr/>
        </p:nvSpPr>
        <p:spPr>
          <a:xfrm>
            <a:off x="10942020" y="6584566"/>
            <a:ext cx="2900980" cy="358597"/>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934532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D84EA-65E5-4D3B-A97D-D5BFCA711816}"/>
              </a:ext>
            </a:extLst>
          </p:cNvPr>
          <p:cNvSpPr>
            <a:spLocks noGrp="1"/>
          </p:cNvSpPr>
          <p:nvPr>
            <p:ph type="title"/>
          </p:nvPr>
        </p:nvSpPr>
        <p:spPr/>
        <p:txBody>
          <a:bodyPr/>
          <a:lstStyle/>
          <a:p>
            <a:r>
              <a:rPr lang="nl-BE" dirty="0"/>
              <a:t>Voorbeeldexamenvraag 2_gebruik flowchart</a:t>
            </a:r>
          </a:p>
        </p:txBody>
      </p:sp>
      <p:sp>
        <p:nvSpPr>
          <p:cNvPr id="4" name="Tijdelijke aanduiding voor dianummer 3">
            <a:extLst>
              <a:ext uri="{FF2B5EF4-FFF2-40B4-BE49-F238E27FC236}">
                <a16:creationId xmlns:a16="http://schemas.microsoft.com/office/drawing/2014/main" id="{CAD7EB85-A5B1-4478-B2A0-690BBF25C22F}"/>
              </a:ext>
            </a:extLst>
          </p:cNvPr>
          <p:cNvSpPr>
            <a:spLocks noGrp="1"/>
          </p:cNvSpPr>
          <p:nvPr>
            <p:ph type="sldNum" sz="quarter" idx="12"/>
          </p:nvPr>
        </p:nvSpPr>
        <p:spPr/>
        <p:txBody>
          <a:bodyPr/>
          <a:lstStyle/>
          <a:p>
            <a:fld id="{7AE184E0-0BD4-4705-A12B-9B71DDE63301}" type="slidenum">
              <a:rPr lang="en-GB" noProof="0" smtClean="0"/>
              <a:t>9</a:t>
            </a:fld>
            <a:endParaRPr lang="en-GB" noProof="0" dirty="0"/>
          </a:p>
        </p:txBody>
      </p:sp>
      <p:sp>
        <p:nvSpPr>
          <p:cNvPr id="3" name="Tijdelijke aanduiding voor inhoud 2">
            <a:extLst>
              <a:ext uri="{FF2B5EF4-FFF2-40B4-BE49-F238E27FC236}">
                <a16:creationId xmlns:a16="http://schemas.microsoft.com/office/drawing/2014/main" id="{3BE7A5A1-E7E7-43C6-9C7C-991AA9241244}"/>
              </a:ext>
            </a:extLst>
          </p:cNvPr>
          <p:cNvSpPr>
            <a:spLocks noGrp="1"/>
          </p:cNvSpPr>
          <p:nvPr>
            <p:ph idx="1"/>
          </p:nvPr>
        </p:nvSpPr>
        <p:spPr>
          <a:xfrm>
            <a:off x="327069" y="1816273"/>
            <a:ext cx="16858641" cy="6864264"/>
          </a:xfrm>
        </p:spPr>
        <p:txBody>
          <a:bodyPr>
            <a:normAutofit/>
          </a:bodyPr>
          <a:lstStyle/>
          <a:p>
            <a:r>
              <a:rPr lang="nl-NL" dirty="0"/>
              <a:t>OV: </a:t>
            </a:r>
            <a:r>
              <a:rPr lang="nl-NL" b="1" i="1" dirty="0">
                <a:solidFill>
                  <a:srgbClr val="C00000"/>
                </a:solidFill>
                <a:highlight>
                  <a:srgbClr val="FFFF00"/>
                </a:highlight>
              </a:rPr>
              <a:t>“Verschillen peuters die naar de opvang gaan gemiddeld in de mate van socialiteit vergeleken met peuters die thuis opgroeien?</a:t>
            </a:r>
            <a:endParaRPr lang="nl-BE" dirty="0"/>
          </a:p>
          <a:p>
            <a:r>
              <a:rPr lang="nl-BE" b="1" dirty="0"/>
              <a:t>Stap 1. </a:t>
            </a:r>
            <a:r>
              <a:rPr lang="nl-BE" dirty="0"/>
              <a:t>Kiezen van juiste analysemethode</a:t>
            </a:r>
          </a:p>
          <a:p>
            <a:pPr marL="1234350" lvl="1" indent="-514350">
              <a:buFont typeface="+mj-lt"/>
              <a:buAutoNum type="arabicPeriod"/>
            </a:pPr>
            <a:r>
              <a:rPr lang="nl-BE" b="1" dirty="0"/>
              <a:t>Hoeveel variabelen?</a:t>
            </a:r>
            <a:endParaRPr lang="nl-BE" dirty="0"/>
          </a:p>
          <a:p>
            <a:pPr lvl="2"/>
            <a:r>
              <a:rPr lang="nl-BE" dirty="0">
                <a:solidFill>
                  <a:srgbClr val="C00000"/>
                </a:solidFill>
              </a:rPr>
              <a:t>Twee variabelen</a:t>
            </a:r>
          </a:p>
          <a:p>
            <a:pPr marL="1234350" lvl="1" indent="-514350">
              <a:buFont typeface="+mj-lt"/>
              <a:buAutoNum type="arabicPeriod"/>
            </a:pPr>
            <a:r>
              <a:rPr lang="nl-BE" b="1" dirty="0"/>
              <a:t>Welk meetniveau?</a:t>
            </a:r>
            <a:endParaRPr lang="nl-BE" dirty="0"/>
          </a:p>
          <a:p>
            <a:pPr lvl="2"/>
            <a:r>
              <a:rPr lang="nl-BE" dirty="0">
                <a:solidFill>
                  <a:srgbClr val="C00000"/>
                </a:solidFill>
              </a:rPr>
              <a:t>Peuters: 2 categorieën </a:t>
            </a:r>
            <a:r>
              <a:rPr lang="nl-BE" dirty="0">
                <a:solidFill>
                  <a:srgbClr val="C00000"/>
                </a:solidFill>
                <a:sym typeface="Wingdings" panose="05000000000000000000" pitchFamily="2" charset="2"/>
              </a:rPr>
              <a:t> nominaal</a:t>
            </a:r>
            <a:endParaRPr lang="nl-BE" dirty="0">
              <a:solidFill>
                <a:srgbClr val="C00000"/>
              </a:solidFill>
            </a:endParaRPr>
          </a:p>
          <a:p>
            <a:pPr lvl="2"/>
            <a:r>
              <a:rPr lang="nl-BE" dirty="0">
                <a:solidFill>
                  <a:srgbClr val="C00000"/>
                </a:solidFill>
              </a:rPr>
              <a:t>Mate van socialiteit </a:t>
            </a:r>
            <a:r>
              <a:rPr lang="nl-BE" dirty="0">
                <a:solidFill>
                  <a:srgbClr val="C00000"/>
                </a:solidFill>
                <a:sym typeface="Wingdings" panose="05000000000000000000" pitchFamily="2" charset="2"/>
              </a:rPr>
              <a:t> metrisch</a:t>
            </a:r>
            <a:endParaRPr lang="nl-BE" b="1" dirty="0">
              <a:solidFill>
                <a:srgbClr val="C00000"/>
              </a:solidFill>
            </a:endParaRPr>
          </a:p>
          <a:p>
            <a:pPr marL="1234350" lvl="1" indent="-514350">
              <a:buFont typeface="+mj-lt"/>
              <a:buAutoNum type="arabicPeriod"/>
            </a:pPr>
            <a:r>
              <a:rPr lang="nl-BE" b="1" dirty="0"/>
              <a:t>Welke rol?</a:t>
            </a:r>
            <a:endParaRPr lang="nl-BE" dirty="0"/>
          </a:p>
          <a:p>
            <a:pPr lvl="2"/>
            <a:r>
              <a:rPr lang="nl-BE" dirty="0">
                <a:solidFill>
                  <a:srgbClr val="C00000"/>
                </a:solidFill>
              </a:rPr>
              <a:t>Groepen vergelijken = gemiddelde verschillen</a:t>
            </a:r>
          </a:p>
          <a:p>
            <a:pPr lvl="2"/>
            <a:r>
              <a:rPr lang="nl-BE" dirty="0">
                <a:solidFill>
                  <a:srgbClr val="C00000"/>
                </a:solidFill>
              </a:rPr>
              <a:t>OV = ‘peuters’ = groepsvariabele</a:t>
            </a:r>
          </a:p>
          <a:p>
            <a:pPr lvl="2"/>
            <a:r>
              <a:rPr lang="nl-BE" dirty="0">
                <a:solidFill>
                  <a:srgbClr val="C00000"/>
                </a:solidFill>
              </a:rPr>
              <a:t>AV = mate van socialiteit = testvariabele</a:t>
            </a:r>
          </a:p>
          <a:p>
            <a:pPr marL="86400" indent="0">
              <a:buNone/>
            </a:pPr>
            <a:endParaRPr lang="nl-BE" b="1" dirty="0"/>
          </a:p>
        </p:txBody>
      </p:sp>
      <p:sp>
        <p:nvSpPr>
          <p:cNvPr id="6" name="Tijdelijke aanduiding voor inhoud 5">
            <a:extLst>
              <a:ext uri="{FF2B5EF4-FFF2-40B4-BE49-F238E27FC236}">
                <a16:creationId xmlns:a16="http://schemas.microsoft.com/office/drawing/2014/main" id="{DF385740-5761-A353-AA12-1970E228C981}"/>
              </a:ext>
            </a:extLst>
          </p:cNvPr>
          <p:cNvSpPr>
            <a:spLocks noGrp="1"/>
          </p:cNvSpPr>
          <p:nvPr>
            <p:ph idx="13"/>
          </p:nvPr>
        </p:nvSpPr>
        <p:spPr/>
        <p:txBody>
          <a:bodyPr/>
          <a:lstStyle/>
          <a:p>
            <a:endParaRPr lang="nl-NL"/>
          </a:p>
        </p:txBody>
      </p:sp>
    </p:spTree>
    <p:extLst>
      <p:ext uri="{BB962C8B-B14F-4D97-AF65-F5344CB8AC3E}">
        <p14:creationId xmlns:p14="http://schemas.microsoft.com/office/powerpoint/2010/main" val="4271753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Afhankelijke t-toets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p:txBody>
          <a:bodyPr/>
          <a:lstStyle/>
          <a:p>
            <a:endParaRPr lang="nl-BE" dirty="0"/>
          </a:p>
          <a:p>
            <a:endParaRPr lang="nl-BE" dirty="0"/>
          </a:p>
          <a:p>
            <a:endParaRPr lang="nl-BE" dirty="0"/>
          </a:p>
          <a:p>
            <a:endParaRPr lang="nl-BE" dirty="0"/>
          </a:p>
          <a:p>
            <a:pPr marL="86400" indent="0">
              <a:buNone/>
            </a:pPr>
            <a:endParaRPr lang="nl-BE" dirty="0"/>
          </a:p>
          <a:p>
            <a:r>
              <a:rPr lang="nl-BE" b="1" dirty="0">
                <a:solidFill>
                  <a:srgbClr val="C00000"/>
                </a:solidFill>
              </a:rPr>
              <a:t>Twee problemen:</a:t>
            </a:r>
          </a:p>
          <a:p>
            <a:pPr lvl="1"/>
            <a:r>
              <a:rPr lang="nl-BE" b="1" dirty="0" err="1">
                <a:solidFill>
                  <a:srgbClr val="C00000"/>
                </a:solidFill>
              </a:rPr>
              <a:t>Missings</a:t>
            </a:r>
            <a:r>
              <a:rPr lang="nl-BE" b="1" dirty="0">
                <a:solidFill>
                  <a:srgbClr val="C00000"/>
                </a:solidFill>
              </a:rPr>
              <a:t> in beide waves</a:t>
            </a:r>
            <a:r>
              <a:rPr lang="nl-BE" dirty="0"/>
              <a:t>: omdat niet alle respondenten aan beide waves deelnamen</a:t>
            </a:r>
          </a:p>
          <a:p>
            <a:pPr lvl="2"/>
            <a:r>
              <a:rPr lang="nl-BE" i="1" dirty="0"/>
              <a:t>Select Cases </a:t>
            </a:r>
            <a:r>
              <a:rPr lang="nl-BE" dirty="0"/>
              <a:t>(W1enW2 = 1): enkel respondenten die aan beide deelnamen</a:t>
            </a:r>
          </a:p>
          <a:p>
            <a:pPr lvl="1"/>
            <a:r>
              <a:rPr lang="nl-BE" b="1" dirty="0">
                <a:solidFill>
                  <a:srgbClr val="C00000"/>
                </a:solidFill>
              </a:rPr>
              <a:t>Twee items in omgekeerde richting</a:t>
            </a:r>
            <a:r>
              <a:rPr lang="nl-BE" b="1" dirty="0"/>
              <a:t>:</a:t>
            </a:r>
          </a:p>
          <a:p>
            <a:pPr lvl="2"/>
            <a:r>
              <a:rPr lang="nl-BE" dirty="0"/>
              <a:t>Eerst </a:t>
            </a:r>
            <a:r>
              <a:rPr lang="nl-BE" dirty="0" err="1"/>
              <a:t>hercoderen</a:t>
            </a:r>
            <a:r>
              <a:rPr lang="nl-BE" dirty="0"/>
              <a:t>, voor schaalvariabele gemaakt wordt</a:t>
            </a:r>
          </a:p>
          <a:p>
            <a:pPr lvl="2"/>
            <a:r>
              <a:rPr lang="nl-BE" dirty="0"/>
              <a:t>Hogere score = meer depressieve gevoelens</a:t>
            </a:r>
          </a:p>
        </p:txBody>
      </p:sp>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sp>
        <p:nvSpPr>
          <p:cNvPr id="11" name="Tijdelijke aanduiding voor dianummer 3">
            <a:extLst>
              <a:ext uri="{FF2B5EF4-FFF2-40B4-BE49-F238E27FC236}">
                <a16:creationId xmlns:a16="http://schemas.microsoft.com/office/drawing/2014/main" id="{E92B4307-79E9-4424-B212-09EC974E3AE2}"/>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90</a:t>
            </a:fld>
            <a:endParaRPr lang="en-GB" noProof="0" dirty="0"/>
          </a:p>
        </p:txBody>
      </p:sp>
      <p:pic>
        <p:nvPicPr>
          <p:cNvPr id="8" name="Afbeelding 5">
            <a:extLst>
              <a:ext uri="{FF2B5EF4-FFF2-40B4-BE49-F238E27FC236}">
                <a16:creationId xmlns:a16="http://schemas.microsoft.com/office/drawing/2014/main" id="{CCAE9D04-F367-4836-B028-44DFED014B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067" y="1867073"/>
            <a:ext cx="5630324" cy="2500970"/>
          </a:xfrm>
          <a:prstGeom prst="rect">
            <a:avLst/>
          </a:prstGeom>
          <a:noFill/>
          <a:extLst>
            <a:ext uri="{909E8E84-426E-40DD-AFC4-6F175D3DCCD1}">
              <a14:hiddenFill xmlns:a14="http://schemas.microsoft.com/office/drawing/2010/main">
                <a:solidFill>
                  <a:srgbClr val="FFFFFF"/>
                </a:solidFill>
              </a14:hiddenFill>
            </a:ext>
          </a:extLst>
        </p:spPr>
      </p:pic>
      <p:pic>
        <p:nvPicPr>
          <p:cNvPr id="9" name="Afbeelding 6">
            <a:extLst>
              <a:ext uri="{FF2B5EF4-FFF2-40B4-BE49-F238E27FC236}">
                <a16:creationId xmlns:a16="http://schemas.microsoft.com/office/drawing/2014/main" id="{BBC930F4-CDC8-4E70-80C5-2095883C8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0417" y="1867073"/>
            <a:ext cx="5651943" cy="2496792"/>
          </a:xfrm>
          <a:prstGeom prst="rect">
            <a:avLst/>
          </a:prstGeom>
          <a:noFill/>
          <a:extLst>
            <a:ext uri="{909E8E84-426E-40DD-AFC4-6F175D3DCCD1}">
              <a14:hiddenFill xmlns:a14="http://schemas.microsoft.com/office/drawing/2010/main">
                <a:solidFill>
                  <a:srgbClr val="FFFFFF"/>
                </a:solidFill>
              </a14:hiddenFill>
            </a:ext>
          </a:extLst>
        </p:spPr>
      </p:pic>
      <p:pic>
        <p:nvPicPr>
          <p:cNvPr id="10" name="Afbeelding 7">
            <a:extLst>
              <a:ext uri="{FF2B5EF4-FFF2-40B4-BE49-F238E27FC236}">
                <a16:creationId xmlns:a16="http://schemas.microsoft.com/office/drawing/2014/main" id="{50C13001-9541-4156-8127-7202E8BDC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82360" y="1867073"/>
            <a:ext cx="5620918" cy="2496792"/>
          </a:xfrm>
          <a:prstGeom prst="rect">
            <a:avLst/>
          </a:prstGeom>
          <a:noFill/>
          <a:extLst>
            <a:ext uri="{909E8E84-426E-40DD-AFC4-6F175D3DCCD1}">
              <a14:hiddenFill xmlns:a14="http://schemas.microsoft.com/office/drawing/2010/main">
                <a:solidFill>
                  <a:srgbClr val="FFFFFF"/>
                </a:solidFill>
              </a14:hiddenFill>
            </a:ext>
          </a:extLst>
        </p:spPr>
      </p:pic>
      <p:sp>
        <p:nvSpPr>
          <p:cNvPr id="12" name="Ovaal 11">
            <a:extLst>
              <a:ext uri="{FF2B5EF4-FFF2-40B4-BE49-F238E27FC236}">
                <a16:creationId xmlns:a16="http://schemas.microsoft.com/office/drawing/2014/main" id="{5293081E-6558-47F2-91B4-177CB771A34A}"/>
              </a:ext>
            </a:extLst>
          </p:cNvPr>
          <p:cNvSpPr/>
          <p:nvPr/>
        </p:nvSpPr>
        <p:spPr>
          <a:xfrm>
            <a:off x="2546433" y="3809999"/>
            <a:ext cx="571500" cy="241301"/>
          </a:xfrm>
          <a:prstGeom prst="ellipse">
            <a:avLst/>
          </a:prstGeom>
          <a:noFill/>
          <a:ln w="3175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Ovaal 12">
            <a:extLst>
              <a:ext uri="{FF2B5EF4-FFF2-40B4-BE49-F238E27FC236}">
                <a16:creationId xmlns:a16="http://schemas.microsoft.com/office/drawing/2014/main" id="{352F1194-8363-4FAF-A888-D204301259EA}"/>
              </a:ext>
            </a:extLst>
          </p:cNvPr>
          <p:cNvSpPr/>
          <p:nvPr/>
        </p:nvSpPr>
        <p:spPr>
          <a:xfrm>
            <a:off x="8149781" y="3822699"/>
            <a:ext cx="571500" cy="241301"/>
          </a:xfrm>
          <a:prstGeom prst="ellipse">
            <a:avLst/>
          </a:prstGeom>
          <a:noFill/>
          <a:ln w="3175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Ovaal 13">
            <a:extLst>
              <a:ext uri="{FF2B5EF4-FFF2-40B4-BE49-F238E27FC236}">
                <a16:creationId xmlns:a16="http://schemas.microsoft.com/office/drawing/2014/main" id="{3F7541D9-3B72-45C5-A98C-3D694151DE86}"/>
              </a:ext>
            </a:extLst>
          </p:cNvPr>
          <p:cNvSpPr/>
          <p:nvPr/>
        </p:nvSpPr>
        <p:spPr>
          <a:xfrm>
            <a:off x="13774750" y="3822699"/>
            <a:ext cx="571500" cy="241301"/>
          </a:xfrm>
          <a:prstGeom prst="ellipse">
            <a:avLst/>
          </a:prstGeom>
          <a:noFill/>
          <a:ln w="3175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Rechthoek 14">
            <a:extLst>
              <a:ext uri="{FF2B5EF4-FFF2-40B4-BE49-F238E27FC236}">
                <a16:creationId xmlns:a16="http://schemas.microsoft.com/office/drawing/2014/main" id="{3058B541-5F05-4E90-AE70-A70D26F7938C}"/>
              </a:ext>
            </a:extLst>
          </p:cNvPr>
          <p:cNvSpPr/>
          <p:nvPr/>
        </p:nvSpPr>
        <p:spPr>
          <a:xfrm>
            <a:off x="3489482" y="1867073"/>
            <a:ext cx="1539718" cy="330027"/>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hthoek 15">
            <a:extLst>
              <a:ext uri="{FF2B5EF4-FFF2-40B4-BE49-F238E27FC236}">
                <a16:creationId xmlns:a16="http://schemas.microsoft.com/office/drawing/2014/main" id="{5293E9B1-AE51-40B5-944F-D5D130FB6942}"/>
              </a:ext>
            </a:extLst>
          </p:cNvPr>
          <p:cNvSpPr/>
          <p:nvPr/>
        </p:nvSpPr>
        <p:spPr>
          <a:xfrm>
            <a:off x="8669336" y="1855519"/>
            <a:ext cx="2328863" cy="341581"/>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7410223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3110EB-E970-4C56-9FC0-BC2CFFA24651}"/>
              </a:ext>
            </a:extLst>
          </p:cNvPr>
          <p:cNvSpPr>
            <a:spLocks noGrp="1"/>
          </p:cNvSpPr>
          <p:nvPr>
            <p:ph type="title"/>
          </p:nvPr>
        </p:nvSpPr>
        <p:spPr/>
        <p:txBody>
          <a:bodyPr/>
          <a:lstStyle/>
          <a:p>
            <a:r>
              <a:rPr lang="nl-BE" dirty="0"/>
              <a:t>Afhankelijke t-toets</a:t>
            </a:r>
          </a:p>
        </p:txBody>
      </p:sp>
      <p:sp>
        <p:nvSpPr>
          <p:cNvPr id="4" name="Tijdelijke aanduiding voor dianummer 3">
            <a:extLst>
              <a:ext uri="{FF2B5EF4-FFF2-40B4-BE49-F238E27FC236}">
                <a16:creationId xmlns:a16="http://schemas.microsoft.com/office/drawing/2014/main" id="{52C20ADF-C694-4B5F-8229-2133D7C1E116}"/>
              </a:ext>
            </a:extLst>
          </p:cNvPr>
          <p:cNvSpPr>
            <a:spLocks noGrp="1"/>
          </p:cNvSpPr>
          <p:nvPr>
            <p:ph type="sldNum" sz="quarter" idx="12"/>
          </p:nvPr>
        </p:nvSpPr>
        <p:spPr/>
        <p:txBody>
          <a:bodyPr/>
          <a:lstStyle/>
          <a:p>
            <a:fld id="{7AE184E0-0BD4-4705-A12B-9B71DDE63301}" type="slidenum">
              <a:rPr lang="en-GB" noProof="0" smtClean="0"/>
              <a:t>91</a:t>
            </a:fld>
            <a:endParaRPr lang="en-GB" noProof="0" dirty="0"/>
          </a:p>
        </p:txBody>
      </p:sp>
      <p:sp>
        <p:nvSpPr>
          <p:cNvPr id="5" name="Tijdelijke aanduiding voor inhoud 4">
            <a:extLst>
              <a:ext uri="{FF2B5EF4-FFF2-40B4-BE49-F238E27FC236}">
                <a16:creationId xmlns:a16="http://schemas.microsoft.com/office/drawing/2014/main" id="{093D19EE-0EDB-478E-8AE4-A0CBAA2F31E0}"/>
              </a:ext>
            </a:extLst>
          </p:cNvPr>
          <p:cNvSpPr>
            <a:spLocks noGrp="1"/>
          </p:cNvSpPr>
          <p:nvPr>
            <p:ph idx="13"/>
          </p:nvPr>
        </p:nvSpPr>
        <p:spPr/>
        <p:txBody>
          <a:bodyPr/>
          <a:lstStyle/>
          <a:p>
            <a:endParaRPr lang="nl-BE"/>
          </a:p>
        </p:txBody>
      </p:sp>
      <p:sp>
        <p:nvSpPr>
          <p:cNvPr id="9" name="Tijdelijke aanduiding voor inhoud 5">
            <a:extLst>
              <a:ext uri="{FF2B5EF4-FFF2-40B4-BE49-F238E27FC236}">
                <a16:creationId xmlns:a16="http://schemas.microsoft.com/office/drawing/2014/main" id="{2CCEE20B-D519-4C0B-B24D-E649CAFE8642}"/>
              </a:ext>
            </a:extLst>
          </p:cNvPr>
          <p:cNvSpPr txBox="1">
            <a:spLocks/>
          </p:cNvSpPr>
          <p:nvPr/>
        </p:nvSpPr>
        <p:spPr>
          <a:xfrm>
            <a:off x="327069" y="1816273"/>
            <a:ext cx="16858641" cy="6864264"/>
          </a:xfrm>
          <a:prstGeom prst="rect">
            <a:avLst/>
          </a:prstGeom>
        </p:spPr>
        <p:txBody>
          <a:bodyPr vert="horz" lIns="91440" tIns="45720" rIns="91440" bIns="45720" rtlCol="0">
            <a:normAutofit/>
          </a:bodyPr>
          <a:lstStyle>
            <a:lvl1pPr marL="536400" indent="-450000" algn="l" defTabSz="457200" rtl="0" eaLnBrk="1" latinLnBrk="0" hangingPunct="1">
              <a:lnSpc>
                <a:spcPct val="120000"/>
              </a:lnSpc>
              <a:spcBef>
                <a:spcPts val="30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1170000" indent="-450000" algn="l" defTabSz="457200" rtl="0" eaLnBrk="1" latinLnBrk="0" hangingPunct="1">
              <a:lnSpc>
                <a:spcPct val="120000"/>
              </a:lnSpc>
              <a:spcBef>
                <a:spcPts val="300"/>
              </a:spcBef>
              <a:buFont typeface="Wingdings" panose="05000000000000000000" pitchFamily="2" charset="2"/>
              <a:buChar char="Ø"/>
              <a:tabLst/>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756800" indent="-450000" algn="l" defTabSz="457200" rtl="0" eaLnBrk="1" latinLnBrk="0" hangingPunct="1">
              <a:lnSpc>
                <a:spcPct val="120000"/>
              </a:lnSpc>
              <a:spcBef>
                <a:spcPts val="30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2329200" indent="-550800" algn="l" defTabSz="457200" rtl="0" eaLnBrk="1" latinLnBrk="0" hangingPunct="1">
              <a:lnSpc>
                <a:spcPct val="120000"/>
              </a:lnSpc>
              <a:spcBef>
                <a:spcPts val="30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962800" indent="-442800" algn="l" defTabSz="457200" rtl="0" eaLnBrk="1" latinLnBrk="0" hangingPunct="1">
              <a:lnSpc>
                <a:spcPct val="120000"/>
              </a:lnSpc>
              <a:spcBef>
                <a:spcPts val="30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r>
              <a:rPr lang="nl-BE" b="1" i="1" dirty="0"/>
              <a:t>Select Cases</a:t>
            </a:r>
            <a:endParaRPr lang="nl-BE" i="1" dirty="0"/>
          </a:p>
        </p:txBody>
      </p:sp>
      <p:pic>
        <p:nvPicPr>
          <p:cNvPr id="12" name="Afbeelding 11">
            <a:extLst>
              <a:ext uri="{FF2B5EF4-FFF2-40B4-BE49-F238E27FC236}">
                <a16:creationId xmlns:a16="http://schemas.microsoft.com/office/drawing/2014/main" id="{2F48422B-D370-4B2D-AAF1-BE4E21FDF047}"/>
              </a:ext>
            </a:extLst>
          </p:cNvPr>
          <p:cNvPicPr>
            <a:picLocks noChangeAspect="1"/>
          </p:cNvPicPr>
          <p:nvPr/>
        </p:nvPicPr>
        <p:blipFill>
          <a:blip r:embed="rId3"/>
          <a:stretch>
            <a:fillRect/>
          </a:stretch>
        </p:blipFill>
        <p:spPr>
          <a:xfrm>
            <a:off x="1329757" y="2700600"/>
            <a:ext cx="7357228" cy="6280561"/>
          </a:xfrm>
          <a:prstGeom prst="rect">
            <a:avLst/>
          </a:prstGeom>
        </p:spPr>
      </p:pic>
      <p:pic>
        <p:nvPicPr>
          <p:cNvPr id="13" name="Afbeelding 12">
            <a:extLst>
              <a:ext uri="{FF2B5EF4-FFF2-40B4-BE49-F238E27FC236}">
                <a16:creationId xmlns:a16="http://schemas.microsoft.com/office/drawing/2014/main" id="{3B9D1483-88C7-43D3-A9D4-6C1BF7D7F625}"/>
              </a:ext>
            </a:extLst>
          </p:cNvPr>
          <p:cNvPicPr>
            <a:picLocks noChangeAspect="1"/>
          </p:cNvPicPr>
          <p:nvPr/>
        </p:nvPicPr>
        <p:blipFill>
          <a:blip r:embed="rId4"/>
          <a:stretch>
            <a:fillRect/>
          </a:stretch>
        </p:blipFill>
        <p:spPr>
          <a:xfrm>
            <a:off x="8756389" y="2353497"/>
            <a:ext cx="8083371" cy="2523303"/>
          </a:xfrm>
          <a:prstGeom prst="rect">
            <a:avLst/>
          </a:prstGeom>
        </p:spPr>
      </p:pic>
      <p:pic>
        <p:nvPicPr>
          <p:cNvPr id="14" name="Afbeelding 13">
            <a:extLst>
              <a:ext uri="{FF2B5EF4-FFF2-40B4-BE49-F238E27FC236}">
                <a16:creationId xmlns:a16="http://schemas.microsoft.com/office/drawing/2014/main" id="{CFBC12A1-0ACE-4521-A0A8-B0161BE0E975}"/>
              </a:ext>
            </a:extLst>
          </p:cNvPr>
          <p:cNvPicPr>
            <a:picLocks noChangeAspect="1"/>
          </p:cNvPicPr>
          <p:nvPr/>
        </p:nvPicPr>
        <p:blipFill>
          <a:blip r:embed="rId5"/>
          <a:stretch>
            <a:fillRect/>
          </a:stretch>
        </p:blipFill>
        <p:spPr>
          <a:xfrm>
            <a:off x="8756389" y="6700330"/>
            <a:ext cx="8073676" cy="1655763"/>
          </a:xfrm>
          <a:prstGeom prst="rect">
            <a:avLst/>
          </a:prstGeom>
        </p:spPr>
      </p:pic>
      <p:sp>
        <p:nvSpPr>
          <p:cNvPr id="15" name="Pijl: omlaag 14">
            <a:extLst>
              <a:ext uri="{FF2B5EF4-FFF2-40B4-BE49-F238E27FC236}">
                <a16:creationId xmlns:a16="http://schemas.microsoft.com/office/drawing/2014/main" id="{202C4D04-AE32-47CB-931F-EB4DFA3E3290}"/>
              </a:ext>
            </a:extLst>
          </p:cNvPr>
          <p:cNvSpPr/>
          <p:nvPr/>
        </p:nvSpPr>
        <p:spPr>
          <a:xfrm>
            <a:off x="12494777" y="5105886"/>
            <a:ext cx="596900" cy="1270000"/>
          </a:xfrm>
          <a:prstGeom prst="downArrow">
            <a:avLst/>
          </a:prstGeom>
          <a:noFill/>
          <a:ln w="31750">
            <a:solidFill>
              <a:srgbClr val="1E6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5638263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3110EB-E970-4C56-9FC0-BC2CFFA24651}"/>
              </a:ext>
            </a:extLst>
          </p:cNvPr>
          <p:cNvSpPr>
            <a:spLocks noGrp="1"/>
          </p:cNvSpPr>
          <p:nvPr>
            <p:ph type="title"/>
          </p:nvPr>
        </p:nvSpPr>
        <p:spPr/>
        <p:txBody>
          <a:bodyPr/>
          <a:lstStyle/>
          <a:p>
            <a:r>
              <a:rPr lang="nl-BE" dirty="0"/>
              <a:t>Afhankelijke t-toets</a:t>
            </a:r>
          </a:p>
        </p:txBody>
      </p:sp>
      <p:pic>
        <p:nvPicPr>
          <p:cNvPr id="6" name="Tijdelijke aanduiding voor inhoud 5">
            <a:extLst>
              <a:ext uri="{FF2B5EF4-FFF2-40B4-BE49-F238E27FC236}">
                <a16:creationId xmlns:a16="http://schemas.microsoft.com/office/drawing/2014/main" id="{FCC58377-0347-4CD2-BA34-A409134D407E}"/>
              </a:ext>
            </a:extLst>
          </p:cNvPr>
          <p:cNvPicPr>
            <a:picLocks noGrp="1" noChangeAspect="1"/>
          </p:cNvPicPr>
          <p:nvPr>
            <p:ph idx="1"/>
          </p:nvPr>
        </p:nvPicPr>
        <p:blipFill>
          <a:blip r:embed="rId2"/>
          <a:stretch>
            <a:fillRect/>
          </a:stretch>
        </p:blipFill>
        <p:spPr>
          <a:xfrm>
            <a:off x="972282" y="2632235"/>
            <a:ext cx="14457471" cy="4489129"/>
          </a:xfrm>
          <a:prstGeom prst="rect">
            <a:avLst/>
          </a:prstGeom>
        </p:spPr>
      </p:pic>
      <p:sp>
        <p:nvSpPr>
          <p:cNvPr id="4" name="Tijdelijke aanduiding voor dianummer 3">
            <a:extLst>
              <a:ext uri="{FF2B5EF4-FFF2-40B4-BE49-F238E27FC236}">
                <a16:creationId xmlns:a16="http://schemas.microsoft.com/office/drawing/2014/main" id="{52C20ADF-C694-4B5F-8229-2133D7C1E116}"/>
              </a:ext>
            </a:extLst>
          </p:cNvPr>
          <p:cNvSpPr>
            <a:spLocks noGrp="1"/>
          </p:cNvSpPr>
          <p:nvPr>
            <p:ph type="sldNum" sz="quarter" idx="12"/>
          </p:nvPr>
        </p:nvSpPr>
        <p:spPr/>
        <p:txBody>
          <a:bodyPr/>
          <a:lstStyle/>
          <a:p>
            <a:fld id="{7AE184E0-0BD4-4705-A12B-9B71DDE63301}" type="slidenum">
              <a:rPr lang="en-GB" noProof="0" smtClean="0"/>
              <a:t>92</a:t>
            </a:fld>
            <a:endParaRPr lang="en-GB" noProof="0" dirty="0"/>
          </a:p>
        </p:txBody>
      </p:sp>
      <p:sp>
        <p:nvSpPr>
          <p:cNvPr id="5" name="Tijdelijke aanduiding voor inhoud 4">
            <a:extLst>
              <a:ext uri="{FF2B5EF4-FFF2-40B4-BE49-F238E27FC236}">
                <a16:creationId xmlns:a16="http://schemas.microsoft.com/office/drawing/2014/main" id="{093D19EE-0EDB-478E-8AE4-A0CBAA2F31E0}"/>
              </a:ext>
            </a:extLst>
          </p:cNvPr>
          <p:cNvSpPr>
            <a:spLocks noGrp="1"/>
          </p:cNvSpPr>
          <p:nvPr>
            <p:ph idx="13"/>
          </p:nvPr>
        </p:nvSpPr>
        <p:spPr/>
        <p:txBody>
          <a:bodyPr/>
          <a:lstStyle/>
          <a:p>
            <a:endParaRPr lang="nl-BE"/>
          </a:p>
        </p:txBody>
      </p:sp>
      <p:pic>
        <p:nvPicPr>
          <p:cNvPr id="7" name="Afbeelding 6">
            <a:extLst>
              <a:ext uri="{FF2B5EF4-FFF2-40B4-BE49-F238E27FC236}">
                <a16:creationId xmlns:a16="http://schemas.microsoft.com/office/drawing/2014/main" id="{4A478650-6848-4136-AD93-3A9DFD2A8EC8}"/>
              </a:ext>
            </a:extLst>
          </p:cNvPr>
          <p:cNvPicPr>
            <a:picLocks noChangeAspect="1"/>
          </p:cNvPicPr>
          <p:nvPr/>
        </p:nvPicPr>
        <p:blipFill>
          <a:blip r:embed="rId3"/>
          <a:stretch>
            <a:fillRect/>
          </a:stretch>
        </p:blipFill>
        <p:spPr>
          <a:xfrm>
            <a:off x="2128329" y="7403746"/>
            <a:ext cx="13925758" cy="2078804"/>
          </a:xfrm>
          <a:prstGeom prst="rect">
            <a:avLst/>
          </a:prstGeom>
        </p:spPr>
      </p:pic>
      <p:sp>
        <p:nvSpPr>
          <p:cNvPr id="9" name="Tijdelijke aanduiding voor inhoud 5">
            <a:extLst>
              <a:ext uri="{FF2B5EF4-FFF2-40B4-BE49-F238E27FC236}">
                <a16:creationId xmlns:a16="http://schemas.microsoft.com/office/drawing/2014/main" id="{2CCEE20B-D519-4C0B-B24D-E649CAFE8642}"/>
              </a:ext>
            </a:extLst>
          </p:cNvPr>
          <p:cNvSpPr txBox="1">
            <a:spLocks/>
          </p:cNvSpPr>
          <p:nvPr/>
        </p:nvSpPr>
        <p:spPr>
          <a:xfrm>
            <a:off x="327069" y="1816273"/>
            <a:ext cx="16858641" cy="6864264"/>
          </a:xfrm>
          <a:prstGeom prst="rect">
            <a:avLst/>
          </a:prstGeom>
        </p:spPr>
        <p:txBody>
          <a:bodyPr vert="horz" lIns="91440" tIns="45720" rIns="91440" bIns="45720" rtlCol="0">
            <a:normAutofit/>
          </a:bodyPr>
          <a:lstStyle>
            <a:lvl1pPr marL="536400" indent="-450000" algn="l" defTabSz="457200" rtl="0" eaLnBrk="1" latinLnBrk="0" hangingPunct="1">
              <a:lnSpc>
                <a:spcPct val="120000"/>
              </a:lnSpc>
              <a:spcBef>
                <a:spcPts val="30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1170000" indent="-450000" algn="l" defTabSz="457200" rtl="0" eaLnBrk="1" latinLnBrk="0" hangingPunct="1">
              <a:lnSpc>
                <a:spcPct val="120000"/>
              </a:lnSpc>
              <a:spcBef>
                <a:spcPts val="300"/>
              </a:spcBef>
              <a:buFont typeface="Wingdings" panose="05000000000000000000" pitchFamily="2" charset="2"/>
              <a:buChar char="Ø"/>
              <a:tabLst/>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756800" indent="-450000" algn="l" defTabSz="457200" rtl="0" eaLnBrk="1" latinLnBrk="0" hangingPunct="1">
              <a:lnSpc>
                <a:spcPct val="120000"/>
              </a:lnSpc>
              <a:spcBef>
                <a:spcPts val="30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2329200" indent="-550800" algn="l" defTabSz="457200" rtl="0" eaLnBrk="1" latinLnBrk="0" hangingPunct="1">
              <a:lnSpc>
                <a:spcPct val="120000"/>
              </a:lnSpc>
              <a:spcBef>
                <a:spcPts val="30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962800" indent="-442800" algn="l" defTabSz="457200" rtl="0" eaLnBrk="1" latinLnBrk="0" hangingPunct="1">
              <a:lnSpc>
                <a:spcPct val="120000"/>
              </a:lnSpc>
              <a:spcBef>
                <a:spcPts val="30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r>
              <a:rPr lang="nl-BE" b="1" i="1" dirty="0" err="1"/>
              <a:t>Recode</a:t>
            </a:r>
            <a:r>
              <a:rPr lang="nl-BE" b="1" i="1" dirty="0"/>
              <a:t> </a:t>
            </a:r>
            <a:r>
              <a:rPr lang="nl-BE" b="1" dirty="0"/>
              <a:t>en </a:t>
            </a:r>
            <a:r>
              <a:rPr lang="nl-BE" b="1" i="1" dirty="0" err="1"/>
              <a:t>Compute</a:t>
            </a:r>
            <a:r>
              <a:rPr lang="nl-BE" b="1" i="1" dirty="0"/>
              <a:t> </a:t>
            </a:r>
            <a:r>
              <a:rPr lang="nl-BE" dirty="0"/>
              <a:t>(+ herhalen voor Wave 2!)</a:t>
            </a:r>
            <a:endParaRPr lang="nl-BE" i="1" dirty="0"/>
          </a:p>
        </p:txBody>
      </p:sp>
    </p:spTree>
    <p:extLst>
      <p:ext uri="{BB962C8B-B14F-4D97-AF65-F5344CB8AC3E}">
        <p14:creationId xmlns:p14="http://schemas.microsoft.com/office/powerpoint/2010/main" val="26995782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Afhankelijke t-toets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289090"/>
          </a:xfrm>
        </p:spPr>
        <p:txBody>
          <a:bodyPr>
            <a:normAutofit/>
          </a:bodyPr>
          <a:lstStyle/>
          <a:p>
            <a:r>
              <a:rPr lang="nl-BE" b="1" dirty="0"/>
              <a:t>Stap 2. </a:t>
            </a:r>
            <a:r>
              <a:rPr lang="nl-BE" dirty="0"/>
              <a:t>Datacontrole</a:t>
            </a:r>
          </a:p>
          <a:p>
            <a:pPr lvl="1"/>
            <a:r>
              <a:rPr lang="nl-BE" b="1" dirty="0">
                <a:solidFill>
                  <a:srgbClr val="C00000"/>
                </a:solidFill>
              </a:rPr>
              <a:t>Assumptiecheck</a:t>
            </a:r>
            <a:r>
              <a:rPr lang="nl-BE" dirty="0">
                <a:solidFill>
                  <a:srgbClr val="C00000"/>
                </a:solidFill>
              </a:rPr>
              <a:t>:</a:t>
            </a:r>
          </a:p>
          <a:p>
            <a:pPr marL="1821150" lvl="2" indent="-514350">
              <a:buFont typeface="+mj-lt"/>
              <a:buAutoNum type="arabicPeriod"/>
            </a:pPr>
            <a:r>
              <a:rPr lang="nl-BE" dirty="0"/>
              <a:t>Afhankelijke variabele = metrisch</a:t>
            </a:r>
          </a:p>
          <a:p>
            <a:pPr marL="2393550" lvl="3" indent="-514350"/>
            <a:r>
              <a:rPr lang="nl-BE" dirty="0"/>
              <a:t>Oké: depressieve gevoelens is metrisch</a:t>
            </a:r>
          </a:p>
          <a:p>
            <a:pPr marL="1821150" lvl="2" indent="-514350">
              <a:buFont typeface="+mj-lt"/>
              <a:buAutoNum type="arabicPeriod"/>
            </a:pPr>
            <a:r>
              <a:rPr lang="nl-BE" dirty="0"/>
              <a:t>Onafhankelijke variabele = categorisch, max twee groepen</a:t>
            </a:r>
          </a:p>
          <a:p>
            <a:pPr marL="2393550" lvl="3" indent="-514350"/>
            <a:r>
              <a:rPr lang="nl-BE" dirty="0"/>
              <a:t>Oké: Wave 1 vs. Wave 2 </a:t>
            </a:r>
          </a:p>
          <a:p>
            <a:pPr marL="1821150" lvl="2" indent="-514350">
              <a:buFont typeface="+mj-lt"/>
              <a:buAutoNum type="arabicPeriod"/>
            </a:pPr>
            <a:r>
              <a:rPr lang="nl-BE" b="1" dirty="0">
                <a:solidFill>
                  <a:srgbClr val="C00000"/>
                </a:solidFill>
              </a:rPr>
              <a:t>Afhankelijke groepen onderzoekseenheden</a:t>
            </a:r>
          </a:p>
          <a:p>
            <a:pPr marL="2393550" lvl="3" indent="-514350"/>
            <a:r>
              <a:rPr lang="nl-BE" b="1" dirty="0">
                <a:solidFill>
                  <a:srgbClr val="C00000"/>
                </a:solidFill>
              </a:rPr>
              <a:t>Oké: dezelfde respondenten in beide waves</a:t>
            </a:r>
          </a:p>
          <a:p>
            <a:pPr marL="1821150" lvl="2" indent="-514350">
              <a:buFont typeface="+mj-lt"/>
              <a:buAutoNum type="arabicPeriod"/>
            </a:pPr>
            <a:r>
              <a:rPr lang="nl-BE" b="1" dirty="0">
                <a:solidFill>
                  <a:srgbClr val="C00000"/>
                </a:solidFill>
                <a:highlight>
                  <a:srgbClr val="FFFF00"/>
                </a:highlight>
              </a:rPr>
              <a:t>Normaliteit</a:t>
            </a:r>
            <a:r>
              <a:rPr lang="nl-BE" dirty="0"/>
              <a:t>: het </a:t>
            </a:r>
            <a:r>
              <a:rPr lang="nl-BE" u="sng" dirty="0"/>
              <a:t>verschil tussen de meetmomenten</a:t>
            </a:r>
            <a:r>
              <a:rPr lang="nl-BE" dirty="0"/>
              <a:t> van </a:t>
            </a:r>
            <a:r>
              <a:rPr lang="nl-BE" dirty="0" err="1"/>
              <a:t>afh</a:t>
            </a:r>
            <a:r>
              <a:rPr lang="nl-BE" dirty="0"/>
              <a:t>. variabele is normaal verdeeld (of CLS: n &gt; 100 voor elke groep)</a:t>
            </a:r>
          </a:p>
          <a:p>
            <a:pPr marL="2393550" lvl="3" indent="-514350"/>
            <a:r>
              <a:rPr lang="nl-BE" dirty="0"/>
              <a:t>CLS toepassen oké: n in elke groep = 333</a:t>
            </a:r>
          </a:p>
        </p:txBody>
      </p:sp>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sp>
        <p:nvSpPr>
          <p:cNvPr id="11" name="Tijdelijke aanduiding voor dianummer 3">
            <a:extLst>
              <a:ext uri="{FF2B5EF4-FFF2-40B4-BE49-F238E27FC236}">
                <a16:creationId xmlns:a16="http://schemas.microsoft.com/office/drawing/2014/main" id="{6876C9D2-FF11-4B5B-B013-13D1514EBBA7}"/>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93</a:t>
            </a:fld>
            <a:endParaRPr lang="en-GB" noProof="0" dirty="0"/>
          </a:p>
        </p:txBody>
      </p:sp>
    </p:spTree>
    <p:extLst>
      <p:ext uri="{BB962C8B-B14F-4D97-AF65-F5344CB8AC3E}">
        <p14:creationId xmlns:p14="http://schemas.microsoft.com/office/powerpoint/2010/main" val="16965753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15C49E-74BB-4B20-BF2C-68F451A912DF}"/>
              </a:ext>
            </a:extLst>
          </p:cNvPr>
          <p:cNvSpPr>
            <a:spLocks noGrp="1"/>
          </p:cNvSpPr>
          <p:nvPr>
            <p:ph type="title"/>
          </p:nvPr>
        </p:nvSpPr>
        <p:spPr/>
        <p:txBody>
          <a:bodyPr/>
          <a:lstStyle/>
          <a:p>
            <a:r>
              <a:rPr lang="nl-BE" dirty="0"/>
              <a:t>Afhankelijke t-toets</a:t>
            </a:r>
          </a:p>
        </p:txBody>
      </p:sp>
      <p:sp>
        <p:nvSpPr>
          <p:cNvPr id="3" name="Tijdelijke aanduiding voor inhoud 2">
            <a:extLst>
              <a:ext uri="{FF2B5EF4-FFF2-40B4-BE49-F238E27FC236}">
                <a16:creationId xmlns:a16="http://schemas.microsoft.com/office/drawing/2014/main" id="{3CDE1E18-32B6-415F-BB7E-BD52DF9237A0}"/>
              </a:ext>
            </a:extLst>
          </p:cNvPr>
          <p:cNvSpPr>
            <a:spLocks noGrp="1"/>
          </p:cNvSpPr>
          <p:nvPr>
            <p:ph idx="1"/>
          </p:nvPr>
        </p:nvSpPr>
        <p:spPr/>
        <p:txBody>
          <a:bodyPr/>
          <a:lstStyle/>
          <a:p>
            <a:r>
              <a:rPr lang="nl-BE" b="1" dirty="0"/>
              <a:t>Normaliteit</a:t>
            </a:r>
          </a:p>
          <a:p>
            <a:pPr lvl="1"/>
            <a:r>
              <a:rPr lang="nl-BE" b="1" dirty="0">
                <a:solidFill>
                  <a:srgbClr val="C00000"/>
                </a:solidFill>
              </a:rPr>
              <a:t>Stel groepen niet groot genoeg (n &lt; 100): CLS niet toepasbaar!</a:t>
            </a:r>
          </a:p>
          <a:p>
            <a:pPr lvl="1"/>
            <a:r>
              <a:rPr lang="nl-BE" dirty="0"/>
              <a:t>Controleren of </a:t>
            </a:r>
            <a:r>
              <a:rPr lang="nl-BE" u="sng" dirty="0"/>
              <a:t>verschil tussen meetmomenten</a:t>
            </a:r>
            <a:r>
              <a:rPr lang="nl-BE" dirty="0"/>
              <a:t> van </a:t>
            </a:r>
            <a:r>
              <a:rPr lang="nl-BE" dirty="0" err="1"/>
              <a:t>afh</a:t>
            </a:r>
            <a:r>
              <a:rPr lang="nl-BE" dirty="0"/>
              <a:t>. variabele normaal verdeeld is</a:t>
            </a:r>
          </a:p>
          <a:p>
            <a:pPr lvl="2"/>
            <a:r>
              <a:rPr lang="nl-BE" dirty="0"/>
              <a:t>Bereken D (= </a:t>
            </a:r>
            <a:r>
              <a:rPr lang="nl-BE" i="1" dirty="0"/>
              <a:t>X</a:t>
            </a:r>
            <a:r>
              <a:rPr lang="nl-BE" baseline="-25000" dirty="0"/>
              <a:t>1 </a:t>
            </a:r>
            <a:r>
              <a:rPr lang="nl-BE" dirty="0"/>
              <a:t>- </a:t>
            </a:r>
            <a:r>
              <a:rPr lang="nl-BE" i="1" dirty="0"/>
              <a:t>X</a:t>
            </a:r>
            <a:r>
              <a:rPr lang="nl-BE" baseline="-25000" dirty="0"/>
              <a:t>2</a:t>
            </a:r>
            <a:r>
              <a:rPr lang="nl-BE" dirty="0"/>
              <a:t>) voor elke respondent</a:t>
            </a:r>
          </a:p>
          <a:p>
            <a:pPr lvl="2"/>
            <a:r>
              <a:rPr lang="nl-BE" dirty="0"/>
              <a:t>Vraag histogrammen en maten van vorm op van deze nieuwe variabele:</a:t>
            </a:r>
          </a:p>
        </p:txBody>
      </p:sp>
      <p:sp>
        <p:nvSpPr>
          <p:cNvPr id="4" name="Tijdelijke aanduiding voor dianummer 3">
            <a:extLst>
              <a:ext uri="{FF2B5EF4-FFF2-40B4-BE49-F238E27FC236}">
                <a16:creationId xmlns:a16="http://schemas.microsoft.com/office/drawing/2014/main" id="{50F04982-32BC-4777-8B6A-CA59000FF487}"/>
              </a:ext>
            </a:extLst>
          </p:cNvPr>
          <p:cNvSpPr>
            <a:spLocks noGrp="1"/>
          </p:cNvSpPr>
          <p:nvPr>
            <p:ph type="sldNum" sz="quarter" idx="12"/>
          </p:nvPr>
        </p:nvSpPr>
        <p:spPr/>
        <p:txBody>
          <a:bodyPr/>
          <a:lstStyle/>
          <a:p>
            <a:fld id="{7AE184E0-0BD4-4705-A12B-9B71DDE63301}" type="slidenum">
              <a:rPr lang="en-GB" noProof="0" smtClean="0"/>
              <a:t>94</a:t>
            </a:fld>
            <a:endParaRPr lang="en-GB" noProof="0" dirty="0"/>
          </a:p>
        </p:txBody>
      </p:sp>
      <p:pic>
        <p:nvPicPr>
          <p:cNvPr id="7" name="Afbeelding 6">
            <a:extLst>
              <a:ext uri="{FF2B5EF4-FFF2-40B4-BE49-F238E27FC236}">
                <a16:creationId xmlns:a16="http://schemas.microsoft.com/office/drawing/2014/main" id="{5A54617D-40CE-475A-A972-DF2F913588A7}"/>
              </a:ext>
            </a:extLst>
          </p:cNvPr>
          <p:cNvPicPr>
            <a:picLocks noChangeAspect="1"/>
          </p:cNvPicPr>
          <p:nvPr/>
        </p:nvPicPr>
        <p:blipFill>
          <a:blip r:embed="rId2"/>
          <a:stretch>
            <a:fillRect/>
          </a:stretch>
        </p:blipFill>
        <p:spPr>
          <a:xfrm>
            <a:off x="2060295" y="4974478"/>
            <a:ext cx="14568955" cy="4082710"/>
          </a:xfrm>
          <a:prstGeom prst="rect">
            <a:avLst/>
          </a:prstGeom>
        </p:spPr>
      </p:pic>
    </p:spTree>
    <p:extLst>
      <p:ext uri="{BB962C8B-B14F-4D97-AF65-F5344CB8AC3E}">
        <p14:creationId xmlns:p14="http://schemas.microsoft.com/office/powerpoint/2010/main" val="22639819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Afbeelding 15">
            <a:extLst>
              <a:ext uri="{FF2B5EF4-FFF2-40B4-BE49-F238E27FC236}">
                <a16:creationId xmlns:a16="http://schemas.microsoft.com/office/drawing/2014/main" id="{6AD5C00E-0B1B-4298-8434-C38D38C95F01}"/>
              </a:ext>
            </a:extLst>
          </p:cNvPr>
          <p:cNvPicPr/>
          <p:nvPr/>
        </p:nvPicPr>
        <p:blipFill>
          <a:blip r:embed="rId2"/>
          <a:stretch>
            <a:fillRect/>
          </a:stretch>
        </p:blipFill>
        <p:spPr>
          <a:xfrm>
            <a:off x="3584575" y="1816272"/>
            <a:ext cx="9196488" cy="5423374"/>
          </a:xfrm>
          <a:prstGeom prst="rect">
            <a:avLst/>
          </a:prstGeom>
        </p:spPr>
      </p:pic>
      <p:pic>
        <p:nvPicPr>
          <p:cNvPr id="15" name="Afbeelding 14">
            <a:extLst>
              <a:ext uri="{FF2B5EF4-FFF2-40B4-BE49-F238E27FC236}">
                <a16:creationId xmlns:a16="http://schemas.microsoft.com/office/drawing/2014/main" id="{4C38C7DE-1803-40B1-8EB3-6AD7801C3E24}"/>
              </a:ext>
            </a:extLst>
          </p:cNvPr>
          <p:cNvPicPr/>
          <p:nvPr/>
        </p:nvPicPr>
        <p:blipFill>
          <a:blip r:embed="rId3">
            <a:extLst>
              <a:ext uri="{28A0092B-C50C-407E-A947-70E740481C1C}">
                <a14:useLocalDpi xmlns:a14="http://schemas.microsoft.com/office/drawing/2010/main" val="0"/>
              </a:ext>
            </a:extLst>
          </a:blip>
          <a:stretch>
            <a:fillRect/>
          </a:stretch>
        </p:blipFill>
        <p:spPr>
          <a:xfrm>
            <a:off x="11667242" y="3257928"/>
            <a:ext cx="4173716" cy="3576320"/>
          </a:xfrm>
          <a:prstGeom prst="rect">
            <a:avLst/>
          </a:prstGeom>
        </p:spPr>
      </p:pic>
      <p:sp>
        <p:nvSpPr>
          <p:cNvPr id="2" name="Titel 1">
            <a:extLst>
              <a:ext uri="{FF2B5EF4-FFF2-40B4-BE49-F238E27FC236}">
                <a16:creationId xmlns:a16="http://schemas.microsoft.com/office/drawing/2014/main" id="{CB15C49E-74BB-4B20-BF2C-68F451A912DF}"/>
              </a:ext>
            </a:extLst>
          </p:cNvPr>
          <p:cNvSpPr>
            <a:spLocks noGrp="1"/>
          </p:cNvSpPr>
          <p:nvPr>
            <p:ph type="title"/>
          </p:nvPr>
        </p:nvSpPr>
        <p:spPr/>
        <p:txBody>
          <a:bodyPr/>
          <a:lstStyle/>
          <a:p>
            <a:r>
              <a:rPr lang="nl-BE" dirty="0"/>
              <a:t>Afhankelijke t-toets</a:t>
            </a:r>
          </a:p>
        </p:txBody>
      </p:sp>
      <p:sp>
        <p:nvSpPr>
          <p:cNvPr id="3" name="Tijdelijke aanduiding voor inhoud 2">
            <a:extLst>
              <a:ext uri="{FF2B5EF4-FFF2-40B4-BE49-F238E27FC236}">
                <a16:creationId xmlns:a16="http://schemas.microsoft.com/office/drawing/2014/main" id="{3CDE1E18-32B6-415F-BB7E-BD52DF9237A0}"/>
              </a:ext>
            </a:extLst>
          </p:cNvPr>
          <p:cNvSpPr>
            <a:spLocks noGrp="1"/>
          </p:cNvSpPr>
          <p:nvPr>
            <p:ph idx="1"/>
          </p:nvPr>
        </p:nvSpPr>
        <p:spPr>
          <a:xfrm>
            <a:off x="327069" y="1816272"/>
            <a:ext cx="16858641" cy="7937327"/>
          </a:xfrm>
        </p:spPr>
        <p:txBody>
          <a:bodyPr>
            <a:normAutofit/>
          </a:bodyPr>
          <a:lstStyle/>
          <a:p>
            <a:r>
              <a:rPr lang="nl-BE" b="1" dirty="0"/>
              <a:t>Normaliteit</a:t>
            </a:r>
          </a:p>
          <a:p>
            <a:pPr lvl="1"/>
            <a:r>
              <a:rPr lang="nl-BE" dirty="0"/>
              <a:t>Output:</a:t>
            </a:r>
          </a:p>
          <a:p>
            <a:pPr lvl="1"/>
            <a:endParaRPr lang="nl-BE" dirty="0"/>
          </a:p>
          <a:p>
            <a:pPr lvl="1"/>
            <a:endParaRPr lang="nl-BE" dirty="0"/>
          </a:p>
          <a:p>
            <a:pPr lvl="1"/>
            <a:endParaRPr lang="nl-BE" dirty="0"/>
          </a:p>
          <a:p>
            <a:pPr lvl="1"/>
            <a:endParaRPr lang="nl-BE" dirty="0"/>
          </a:p>
          <a:p>
            <a:pPr lvl="1"/>
            <a:endParaRPr lang="nl-BE" dirty="0"/>
          </a:p>
          <a:p>
            <a:pPr lvl="1"/>
            <a:endParaRPr lang="nl-BE" dirty="0"/>
          </a:p>
          <a:p>
            <a:pPr lvl="1"/>
            <a:endParaRPr lang="nl-BE" dirty="0"/>
          </a:p>
          <a:p>
            <a:pPr marL="720000" lvl="1" indent="0">
              <a:buNone/>
            </a:pPr>
            <a:endParaRPr lang="nl-BE" dirty="0"/>
          </a:p>
          <a:p>
            <a:pPr lvl="1"/>
            <a:r>
              <a:rPr lang="nl-BE" dirty="0"/>
              <a:t>Visuele check: histogram lijkt symmetrisch, maar zeer gepiekt</a:t>
            </a:r>
          </a:p>
          <a:p>
            <a:pPr lvl="1"/>
            <a:r>
              <a:rPr lang="nl-BE" dirty="0"/>
              <a:t>Z-scores</a:t>
            </a:r>
            <a:r>
              <a:rPr lang="nl-BE" b="1" dirty="0"/>
              <a:t> </a:t>
            </a:r>
            <a:r>
              <a:rPr lang="nl-BE" dirty="0"/>
              <a:t>maten van vorm: binnen +/- 1.96, </a:t>
            </a:r>
            <a:r>
              <a:rPr lang="nl-BE" b="1" dirty="0"/>
              <a:t>variabele = normaal verdeeld!</a:t>
            </a:r>
          </a:p>
        </p:txBody>
      </p:sp>
      <p:sp>
        <p:nvSpPr>
          <p:cNvPr id="4" name="Tijdelijke aanduiding voor dianummer 3">
            <a:extLst>
              <a:ext uri="{FF2B5EF4-FFF2-40B4-BE49-F238E27FC236}">
                <a16:creationId xmlns:a16="http://schemas.microsoft.com/office/drawing/2014/main" id="{50F04982-32BC-4777-8B6A-CA59000FF487}"/>
              </a:ext>
            </a:extLst>
          </p:cNvPr>
          <p:cNvSpPr>
            <a:spLocks noGrp="1"/>
          </p:cNvSpPr>
          <p:nvPr>
            <p:ph type="sldNum" sz="quarter" idx="12"/>
          </p:nvPr>
        </p:nvSpPr>
        <p:spPr/>
        <p:txBody>
          <a:bodyPr/>
          <a:lstStyle/>
          <a:p>
            <a:fld id="{7AE184E0-0BD4-4705-A12B-9B71DDE63301}" type="slidenum">
              <a:rPr lang="en-GB" noProof="0" smtClean="0"/>
              <a:t>95</a:t>
            </a:fld>
            <a:endParaRPr lang="en-GB" noProof="0" dirty="0"/>
          </a:p>
        </p:txBody>
      </p:sp>
      <p:sp>
        <p:nvSpPr>
          <p:cNvPr id="11" name="Rechthoek 10">
            <a:extLst>
              <a:ext uri="{FF2B5EF4-FFF2-40B4-BE49-F238E27FC236}">
                <a16:creationId xmlns:a16="http://schemas.microsoft.com/office/drawing/2014/main" id="{F01CADFE-2923-42B4-8343-33F4FB2BB4C2}"/>
              </a:ext>
            </a:extLst>
          </p:cNvPr>
          <p:cNvSpPr/>
          <p:nvPr/>
        </p:nvSpPr>
        <p:spPr>
          <a:xfrm>
            <a:off x="11781560" y="3829576"/>
            <a:ext cx="3201652" cy="385003"/>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7" name="Afbeelding 16">
            <a:extLst>
              <a:ext uri="{FF2B5EF4-FFF2-40B4-BE49-F238E27FC236}">
                <a16:creationId xmlns:a16="http://schemas.microsoft.com/office/drawing/2014/main" id="{E219826B-14A2-4A0E-97A6-7A3871672DC2}"/>
              </a:ext>
            </a:extLst>
          </p:cNvPr>
          <p:cNvPicPr>
            <a:picLocks noChangeAspect="1"/>
          </p:cNvPicPr>
          <p:nvPr/>
        </p:nvPicPr>
        <p:blipFill>
          <a:blip r:embed="rId4"/>
          <a:stretch>
            <a:fillRect/>
          </a:stretch>
        </p:blipFill>
        <p:spPr>
          <a:xfrm>
            <a:off x="2441837" y="8511908"/>
            <a:ext cx="12455000" cy="895203"/>
          </a:xfrm>
          <a:prstGeom prst="rect">
            <a:avLst/>
          </a:prstGeom>
        </p:spPr>
      </p:pic>
    </p:spTree>
    <p:extLst>
      <p:ext uri="{BB962C8B-B14F-4D97-AF65-F5344CB8AC3E}">
        <p14:creationId xmlns:p14="http://schemas.microsoft.com/office/powerpoint/2010/main" val="29176064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Afhankelijke t-toets</a:t>
            </a:r>
          </a:p>
        </p:txBody>
      </p:sp>
      <mc:AlternateContent xmlns:mc="http://schemas.openxmlformats.org/markup-compatibility/2006" xmlns:a14="http://schemas.microsoft.com/office/drawing/2010/main">
        <mc:Choice Requires="a14">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Stap 3. </a:t>
                </a:r>
                <a:r>
                  <a:rPr lang="nl-BE" dirty="0"/>
                  <a:t>Hypothesen formuleren</a:t>
                </a:r>
              </a:p>
              <a:p>
                <a:pPr lvl="1"/>
                <a:r>
                  <a:rPr lang="nl-BE" dirty="0"/>
                  <a:t>Best tweezijdig toetsen!</a:t>
                </a:r>
              </a:p>
              <a:p>
                <a:endParaRPr lang="nl-BE" dirty="0"/>
              </a:p>
              <a:p>
                <a:pPr marL="720000" lvl="1" indent="0">
                  <a:buNone/>
                </a:pPr>
                <a:r>
                  <a:rPr lang="nl-BE" b="1" dirty="0"/>
                  <a:t>	H</a:t>
                </a:r>
                <a:r>
                  <a:rPr lang="nl-BE" b="1" baseline="-25000" dirty="0"/>
                  <a:t>0</a:t>
                </a:r>
                <a:r>
                  <a:rPr lang="nl-BE" b="1" dirty="0"/>
                  <a:t>:	</a:t>
                </a:r>
                <a:r>
                  <a:rPr lang="nl-BE" i="1" dirty="0"/>
                  <a:t>Individuen ervaarden één jaar na de eerste lockdownperiode gemiddeld evenveel 			depressieve gevoelens als tijdens de eerste lockdownperiode</a:t>
                </a:r>
                <a:br>
                  <a:rPr lang="nl-BE" i="1" dirty="0"/>
                </a:br>
                <a:endParaRPr lang="nl-BE" b="1" dirty="0"/>
              </a:p>
              <a:p>
                <a:pPr marL="720000" lvl="1" indent="0">
                  <a:buNone/>
                </a:pPr>
                <a:r>
                  <a:rPr lang="nl-BE" b="1" dirty="0"/>
                  <a:t>	H</a:t>
                </a:r>
                <a:r>
                  <a:rPr lang="nl-BE" b="1" baseline="-25000" dirty="0"/>
                  <a:t>A</a:t>
                </a:r>
                <a:r>
                  <a:rPr lang="nl-BE" b="1" dirty="0"/>
                  <a:t>:	</a:t>
                </a:r>
                <a:r>
                  <a:rPr lang="nl-BE" i="1" dirty="0"/>
                  <a:t>Individuen ervaarden één jaar na de eerste lockdownperiode gemiddeld meer of 				minder depressieve gevoelens dan tijdens de eerste lockdownperiode</a:t>
                </a:r>
                <a:br>
                  <a:rPr lang="nl-BE" i="1" dirty="0"/>
                </a:br>
                <a:endParaRPr lang="nl-BE" i="1" dirty="0"/>
              </a:p>
              <a:p>
                <a:r>
                  <a:rPr lang="nl-BE" b="1" dirty="0"/>
                  <a:t>Stap 4. </a:t>
                </a:r>
                <a:r>
                  <a:rPr lang="nl-BE" dirty="0"/>
                  <a:t>Significantieniveau bepalen</a:t>
                </a:r>
              </a:p>
              <a:p>
                <a:pPr lvl="1"/>
                <a:r>
                  <a:rPr lang="nl-BE" dirty="0"/>
                  <a:t>Minimaal </a:t>
                </a:r>
                <a14:m>
                  <m:oMath xmlns:m="http://schemas.openxmlformats.org/officeDocument/2006/math">
                    <m:r>
                      <a:rPr lang="nl-BE" i="1" smtClean="0">
                        <a:latin typeface="Cambria Math" panose="02040503050406030204" pitchFamily="18" charset="0"/>
                        <a:ea typeface="Cambria Math" panose="02040503050406030204" pitchFamily="18" charset="0"/>
                      </a:rPr>
                      <m:t>𝛼</m:t>
                    </m:r>
                  </m:oMath>
                </a14:m>
                <a:r>
                  <a:rPr lang="nl-BE" dirty="0"/>
                  <a:t> = .05</a:t>
                </a:r>
              </a:p>
              <a:p>
                <a:pPr lvl="1"/>
                <a:r>
                  <a:rPr lang="nl-BE" dirty="0"/>
                  <a:t>Wanneer n &gt; 400: beter </a:t>
                </a:r>
                <a14:m>
                  <m:oMath xmlns:m="http://schemas.openxmlformats.org/officeDocument/2006/math">
                    <m:r>
                      <a:rPr lang="nl-BE" b="0" i="1">
                        <a:latin typeface="Cambria Math" panose="02040503050406030204" pitchFamily="18" charset="0"/>
                        <a:ea typeface="Cambria Math" panose="02040503050406030204" pitchFamily="18" charset="0"/>
                      </a:rPr>
                      <m:t>𝛼</m:t>
                    </m:r>
                  </m:oMath>
                </a14:m>
                <a:r>
                  <a:rPr lang="nl-BE" dirty="0"/>
                  <a:t> = .01</a:t>
                </a:r>
              </a:p>
              <a:p>
                <a:pPr lvl="2"/>
                <a:r>
                  <a:rPr lang="nl-BE" dirty="0"/>
                  <a:t>n = 333, </a:t>
                </a:r>
                <a:r>
                  <a:rPr lang="nl-BE" b="1" dirty="0">
                    <a:solidFill>
                      <a:srgbClr val="C00000"/>
                    </a:solidFill>
                  </a:rPr>
                  <a:t>dus hanteer .05</a:t>
                </a:r>
              </a:p>
            </p:txBody>
          </p:sp>
        </mc:Choice>
        <mc:Fallback xmlns="">
          <p:sp>
            <p:nvSpPr>
              <p:cNvPr id="6" name="Tijdelijke aanduiding voor inhoud 5">
                <a:extLst>
                  <a:ext uri="{FF2B5EF4-FFF2-40B4-BE49-F238E27FC236}">
                    <a16:creationId xmlns:a16="http://schemas.microsoft.com/office/drawing/2014/main" id="{D218D92A-74AD-49F8-A8A9-AD801B689B50}"/>
                  </a:ext>
                </a:extLst>
              </p:cNvPr>
              <p:cNvSpPr>
                <a:spLocks noGrp="1" noRot="1" noChangeAspect="1" noMove="1" noResize="1" noEditPoints="1" noAdjustHandles="1" noChangeArrowheads="1" noChangeShapeType="1" noTextEdit="1"/>
              </p:cNvSpPr>
              <p:nvPr>
                <p:ph idx="1"/>
              </p:nvPr>
            </p:nvSpPr>
            <p:spPr>
              <a:xfrm>
                <a:off x="327069" y="1816273"/>
                <a:ext cx="16858641" cy="7164888"/>
              </a:xfrm>
              <a:blipFill>
                <a:blip r:embed="rId2"/>
                <a:stretch>
                  <a:fillRect l="-145" t="-511" b="-85"/>
                </a:stretch>
              </a:blipFill>
            </p:spPr>
            <p:txBody>
              <a:bodyPr/>
              <a:lstStyle/>
              <a:p>
                <a:r>
                  <a:rPr lang="nl-NL">
                    <a:noFill/>
                  </a:rPr>
                  <a:t> </a:t>
                </a:r>
              </a:p>
            </p:txBody>
          </p:sp>
        </mc:Fallback>
      </mc:AlternateContent>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sp>
        <p:nvSpPr>
          <p:cNvPr id="8" name="Tijdelijke aanduiding voor dianummer 3">
            <a:extLst>
              <a:ext uri="{FF2B5EF4-FFF2-40B4-BE49-F238E27FC236}">
                <a16:creationId xmlns:a16="http://schemas.microsoft.com/office/drawing/2014/main" id="{B279C2AF-5DFA-4259-A33E-340B3E2D6AEA}"/>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96</a:t>
            </a:fld>
            <a:endParaRPr lang="en-GB" noProof="0" dirty="0"/>
          </a:p>
        </p:txBody>
      </p:sp>
    </p:spTree>
    <p:extLst>
      <p:ext uri="{BB962C8B-B14F-4D97-AF65-F5344CB8AC3E}">
        <p14:creationId xmlns:p14="http://schemas.microsoft.com/office/powerpoint/2010/main" val="35335330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Afhankelijke t-toets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Stap 5. </a:t>
            </a:r>
            <a:r>
              <a:rPr lang="nl-BE" dirty="0"/>
              <a:t>Toetsingsgrootheid en </a:t>
            </a:r>
            <a:r>
              <a:rPr lang="nl-BE" i="1" dirty="0"/>
              <a:t>p</a:t>
            </a:r>
            <a:r>
              <a:rPr lang="nl-BE" dirty="0"/>
              <a:t>-waarde berekenen</a:t>
            </a:r>
          </a:p>
          <a:p>
            <a:pPr lvl="1"/>
            <a:r>
              <a:rPr lang="nl-BE" dirty="0"/>
              <a:t>Ook maat van effectgrootte!</a:t>
            </a:r>
          </a:p>
          <a:p>
            <a:pPr lvl="1"/>
            <a:r>
              <a:rPr lang="nl-BE" dirty="0"/>
              <a:t>Opnieuw </a:t>
            </a:r>
            <a:r>
              <a:rPr lang="nl-BE" b="1" dirty="0" err="1">
                <a:solidFill>
                  <a:srgbClr val="C00000"/>
                </a:solidFill>
                <a:highlight>
                  <a:srgbClr val="FFFF00"/>
                </a:highlight>
              </a:rPr>
              <a:t>Cohen’s</a:t>
            </a:r>
            <a:r>
              <a:rPr lang="nl-BE" b="1" dirty="0">
                <a:solidFill>
                  <a:srgbClr val="C00000"/>
                </a:solidFill>
                <a:highlight>
                  <a:srgbClr val="FFFF00"/>
                </a:highlight>
              </a:rPr>
              <a:t> d </a:t>
            </a:r>
            <a:r>
              <a:rPr lang="nl-BE" dirty="0"/>
              <a:t>bij afhankelijke t-toetsen</a:t>
            </a:r>
          </a:p>
          <a:p>
            <a:pPr lvl="2"/>
            <a:r>
              <a:rPr lang="nl-BE" dirty="0"/>
              <a:t>Absolute waarde, </a:t>
            </a:r>
            <a:r>
              <a:rPr lang="nl-BE" dirty="0">
                <a:solidFill>
                  <a:srgbClr val="C00000"/>
                </a:solidFill>
                <a:highlight>
                  <a:srgbClr val="FFFF00"/>
                </a:highlight>
              </a:rPr>
              <a:t>berekend door SPSS</a:t>
            </a:r>
          </a:p>
          <a:p>
            <a:pPr lvl="2"/>
            <a:r>
              <a:rPr lang="nl-BE" dirty="0"/>
              <a:t>Formule opnieuw lichtjes aangepast:</a:t>
            </a:r>
          </a:p>
          <a:p>
            <a:pPr lvl="3"/>
            <a:r>
              <a:rPr lang="nl-BE" dirty="0" err="1"/>
              <a:t>Onafh</a:t>
            </a:r>
            <a:r>
              <a:rPr lang="nl-BE" dirty="0"/>
              <a:t>. t-toets:</a:t>
            </a:r>
          </a:p>
          <a:p>
            <a:pPr lvl="3"/>
            <a:endParaRPr lang="nl-BE" dirty="0"/>
          </a:p>
          <a:p>
            <a:pPr lvl="3"/>
            <a:endParaRPr lang="nl-BE" dirty="0"/>
          </a:p>
          <a:p>
            <a:pPr lvl="3"/>
            <a:endParaRPr lang="nl-BE" dirty="0"/>
          </a:p>
          <a:p>
            <a:pPr lvl="3"/>
            <a:r>
              <a:rPr lang="nl-BE" b="1" dirty="0" err="1"/>
              <a:t>Afh</a:t>
            </a:r>
            <a:r>
              <a:rPr lang="nl-BE" b="1" dirty="0"/>
              <a:t>. t-toets:</a:t>
            </a:r>
          </a:p>
          <a:p>
            <a:endParaRPr lang="nl-BE" dirty="0"/>
          </a:p>
        </p:txBody>
      </p:sp>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pic>
        <p:nvPicPr>
          <p:cNvPr id="2" name="Afbeelding 1">
            <a:extLst>
              <a:ext uri="{FF2B5EF4-FFF2-40B4-BE49-F238E27FC236}">
                <a16:creationId xmlns:a16="http://schemas.microsoft.com/office/drawing/2014/main" id="{41670E1E-E986-440E-8235-3FFC0B31CB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2482" y="4876800"/>
            <a:ext cx="8202191" cy="3836508"/>
          </a:xfrm>
          <a:prstGeom prst="rect">
            <a:avLst/>
          </a:prstGeom>
        </p:spPr>
      </p:pic>
      <p:sp>
        <p:nvSpPr>
          <p:cNvPr id="8" name="Tijdelijke aanduiding voor dianummer 3">
            <a:extLst>
              <a:ext uri="{FF2B5EF4-FFF2-40B4-BE49-F238E27FC236}">
                <a16:creationId xmlns:a16="http://schemas.microsoft.com/office/drawing/2014/main" id="{C2A1AC9A-7B3C-43F5-930D-626BDBFCC4F8}"/>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97</a:t>
            </a:fld>
            <a:endParaRPr lang="en-GB" noProof="0" dirty="0"/>
          </a:p>
        </p:txBody>
      </p:sp>
      <p:pic>
        <p:nvPicPr>
          <p:cNvPr id="3" name="Afbeelding 2">
            <a:extLst>
              <a:ext uri="{FF2B5EF4-FFF2-40B4-BE49-F238E27FC236}">
                <a16:creationId xmlns:a16="http://schemas.microsoft.com/office/drawing/2014/main" id="{18479E24-FBF6-437F-80EF-FCD6C36A7D8D}"/>
              </a:ext>
            </a:extLst>
          </p:cNvPr>
          <p:cNvPicPr>
            <a:picLocks noChangeAspect="1"/>
          </p:cNvPicPr>
          <p:nvPr/>
        </p:nvPicPr>
        <p:blipFill>
          <a:blip r:embed="rId3"/>
          <a:stretch>
            <a:fillRect/>
          </a:stretch>
        </p:blipFill>
        <p:spPr>
          <a:xfrm>
            <a:off x="3910412" y="5037324"/>
            <a:ext cx="3496163" cy="1848108"/>
          </a:xfrm>
          <a:prstGeom prst="rect">
            <a:avLst/>
          </a:prstGeom>
        </p:spPr>
      </p:pic>
      <p:pic>
        <p:nvPicPr>
          <p:cNvPr id="4" name="Afbeelding 3">
            <a:extLst>
              <a:ext uri="{FF2B5EF4-FFF2-40B4-BE49-F238E27FC236}">
                <a16:creationId xmlns:a16="http://schemas.microsoft.com/office/drawing/2014/main" id="{B0A90863-499C-4FFB-A78C-32543AF8E6DF}"/>
              </a:ext>
            </a:extLst>
          </p:cNvPr>
          <p:cNvPicPr>
            <a:picLocks noChangeAspect="1"/>
          </p:cNvPicPr>
          <p:nvPr/>
        </p:nvPicPr>
        <p:blipFill>
          <a:blip r:embed="rId4"/>
          <a:stretch>
            <a:fillRect/>
          </a:stretch>
        </p:blipFill>
        <p:spPr>
          <a:xfrm>
            <a:off x="4653492" y="7417179"/>
            <a:ext cx="2098213" cy="1563982"/>
          </a:xfrm>
          <a:prstGeom prst="rect">
            <a:avLst/>
          </a:prstGeom>
        </p:spPr>
      </p:pic>
    </p:spTree>
    <p:extLst>
      <p:ext uri="{BB962C8B-B14F-4D97-AF65-F5344CB8AC3E}">
        <p14:creationId xmlns:p14="http://schemas.microsoft.com/office/powerpoint/2010/main" val="38515037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Afhankelijke t-toets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Afhankelijke t-toets in SPSS: </a:t>
            </a:r>
            <a:br>
              <a:rPr lang="nl-BE" b="1" dirty="0"/>
            </a:br>
            <a:r>
              <a:rPr lang="nl-BE" i="1" dirty="0" err="1">
                <a:sym typeface="Wingdings" panose="05000000000000000000" pitchFamily="2" charset="2"/>
              </a:rPr>
              <a:t>Analyze</a:t>
            </a:r>
            <a:r>
              <a:rPr lang="nl-BE" i="1" dirty="0"/>
              <a:t> ›› </a:t>
            </a:r>
            <a:r>
              <a:rPr lang="nl-BE" i="1" dirty="0" err="1"/>
              <a:t>Compare</a:t>
            </a:r>
            <a:r>
              <a:rPr lang="nl-BE" i="1" dirty="0"/>
              <a:t> Means ›› </a:t>
            </a:r>
            <a:r>
              <a:rPr lang="nl-BE" b="1" i="1" dirty="0" err="1">
                <a:solidFill>
                  <a:srgbClr val="C00000"/>
                </a:solidFill>
              </a:rPr>
              <a:t>Paired</a:t>
            </a:r>
            <a:r>
              <a:rPr lang="nl-BE" b="1" i="1" dirty="0">
                <a:solidFill>
                  <a:srgbClr val="C00000"/>
                </a:solidFill>
              </a:rPr>
              <a:t>-Samples T Test</a:t>
            </a:r>
          </a:p>
          <a:p>
            <a:pPr lvl="1"/>
            <a:r>
              <a:rPr lang="nl-BE" dirty="0"/>
              <a:t>Sleep ‘W1_Depressie_Gem’ en ‘W2_Depressie_Gem’ naar </a:t>
            </a:r>
            <a:r>
              <a:rPr lang="nl-BE" i="1" dirty="0" err="1"/>
              <a:t>Paired</a:t>
            </a:r>
            <a:r>
              <a:rPr lang="nl-BE" i="1" dirty="0"/>
              <a:t> Variables</a:t>
            </a:r>
            <a:endParaRPr lang="nl-BE" dirty="0"/>
          </a:p>
          <a:p>
            <a:pPr lvl="1"/>
            <a:endParaRPr lang="nl-BE" i="1" dirty="0"/>
          </a:p>
          <a:p>
            <a:pPr lvl="1"/>
            <a:endParaRPr lang="nl-BE" i="1" dirty="0"/>
          </a:p>
          <a:p>
            <a:pPr lvl="1"/>
            <a:endParaRPr lang="nl-BE" i="1" dirty="0"/>
          </a:p>
          <a:p>
            <a:pPr lvl="1"/>
            <a:endParaRPr lang="nl-BE" i="1" dirty="0"/>
          </a:p>
          <a:p>
            <a:pPr lvl="1"/>
            <a:endParaRPr lang="nl-BE" i="1" dirty="0"/>
          </a:p>
          <a:p>
            <a:pPr lvl="1"/>
            <a:endParaRPr lang="nl-BE" i="1" dirty="0"/>
          </a:p>
          <a:p>
            <a:pPr lvl="1"/>
            <a:endParaRPr lang="nl-BE" i="1" dirty="0"/>
          </a:p>
          <a:p>
            <a:pPr marL="720000" lvl="1" indent="0">
              <a:buNone/>
            </a:pPr>
            <a:endParaRPr lang="nl-BE" dirty="0"/>
          </a:p>
          <a:p>
            <a:endParaRPr lang="nl-BE" dirty="0"/>
          </a:p>
        </p:txBody>
      </p:sp>
      <p:pic>
        <p:nvPicPr>
          <p:cNvPr id="3" name="Tijdelijke aanduiding voor inhoud 2">
            <a:extLst>
              <a:ext uri="{FF2B5EF4-FFF2-40B4-BE49-F238E27FC236}">
                <a16:creationId xmlns:a16="http://schemas.microsoft.com/office/drawing/2014/main" id="{127CEAC5-BDD0-4C30-B46C-6723A4093A60}"/>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8093068" y="3844620"/>
            <a:ext cx="9231017" cy="5114890"/>
          </a:xfrm>
        </p:spPr>
      </p:pic>
      <p:pic>
        <p:nvPicPr>
          <p:cNvPr id="8" name="Tijdelijke aanduiding voor inhoud 10">
            <a:extLst>
              <a:ext uri="{FF2B5EF4-FFF2-40B4-BE49-F238E27FC236}">
                <a16:creationId xmlns:a16="http://schemas.microsoft.com/office/drawing/2014/main" id="{A5241E6A-32AD-4B71-91D7-941CB76BB9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02" y="3608081"/>
            <a:ext cx="7620524" cy="4120971"/>
          </a:xfrm>
          <a:prstGeom prst="rect">
            <a:avLst/>
          </a:prstGeom>
        </p:spPr>
      </p:pic>
      <p:grpSp>
        <p:nvGrpSpPr>
          <p:cNvPr id="9" name="Groep 8">
            <a:extLst>
              <a:ext uri="{FF2B5EF4-FFF2-40B4-BE49-F238E27FC236}">
                <a16:creationId xmlns:a16="http://schemas.microsoft.com/office/drawing/2014/main" id="{9CC1CFB6-59E5-4C44-8E41-51C238292A7F}"/>
              </a:ext>
            </a:extLst>
          </p:cNvPr>
          <p:cNvGrpSpPr/>
          <p:nvPr/>
        </p:nvGrpSpPr>
        <p:grpSpPr>
          <a:xfrm>
            <a:off x="7501743" y="6318099"/>
            <a:ext cx="1094875" cy="511615"/>
            <a:chOff x="11574378" y="2683042"/>
            <a:chExt cx="1094875" cy="511615"/>
          </a:xfrm>
        </p:grpSpPr>
        <p:sp>
          <p:nvSpPr>
            <p:cNvPr id="10" name="Ovaal 9">
              <a:extLst>
                <a:ext uri="{FF2B5EF4-FFF2-40B4-BE49-F238E27FC236}">
                  <a16:creationId xmlns:a16="http://schemas.microsoft.com/office/drawing/2014/main" id="{949FB1BE-2911-4514-A316-7801032DADD7}"/>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Tekstvak 10">
              <a:extLst>
                <a:ext uri="{FF2B5EF4-FFF2-40B4-BE49-F238E27FC236}">
                  <a16:creationId xmlns:a16="http://schemas.microsoft.com/office/drawing/2014/main" id="{B08CDE83-D5BE-4FDF-869D-8BD6F94E35AE}"/>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1</a:t>
              </a:r>
            </a:p>
          </p:txBody>
        </p:sp>
      </p:grpSp>
      <p:grpSp>
        <p:nvGrpSpPr>
          <p:cNvPr id="13" name="Groep 12">
            <a:extLst>
              <a:ext uri="{FF2B5EF4-FFF2-40B4-BE49-F238E27FC236}">
                <a16:creationId xmlns:a16="http://schemas.microsoft.com/office/drawing/2014/main" id="{74848B95-A8B6-4190-8A76-5925125ED4B9}"/>
              </a:ext>
            </a:extLst>
          </p:cNvPr>
          <p:cNvGrpSpPr/>
          <p:nvPr/>
        </p:nvGrpSpPr>
        <p:grpSpPr>
          <a:xfrm>
            <a:off x="11406024" y="5181040"/>
            <a:ext cx="1094875" cy="511615"/>
            <a:chOff x="11574378" y="2683042"/>
            <a:chExt cx="1094875" cy="511615"/>
          </a:xfrm>
        </p:grpSpPr>
        <p:sp>
          <p:nvSpPr>
            <p:cNvPr id="14" name="Ovaal 13">
              <a:extLst>
                <a:ext uri="{FF2B5EF4-FFF2-40B4-BE49-F238E27FC236}">
                  <a16:creationId xmlns:a16="http://schemas.microsoft.com/office/drawing/2014/main" id="{6565BC84-02AD-4630-86A9-2CE9B2A3F8D0}"/>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Tekstvak 14">
              <a:extLst>
                <a:ext uri="{FF2B5EF4-FFF2-40B4-BE49-F238E27FC236}">
                  <a16:creationId xmlns:a16="http://schemas.microsoft.com/office/drawing/2014/main" id="{E2D8A236-B456-41BE-A57F-097C4DF3A0B4}"/>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2</a:t>
              </a:r>
            </a:p>
          </p:txBody>
        </p:sp>
      </p:grpSp>
      <p:cxnSp>
        <p:nvCxnSpPr>
          <p:cNvPr id="16" name="Rechte verbindingslijn met pijl 18">
            <a:extLst>
              <a:ext uri="{FF2B5EF4-FFF2-40B4-BE49-F238E27FC236}">
                <a16:creationId xmlns:a16="http://schemas.microsoft.com/office/drawing/2014/main" id="{11B08AB0-D1EA-48C6-9877-20FEF54C6D59}"/>
              </a:ext>
            </a:extLst>
          </p:cNvPr>
          <p:cNvCxnSpPr>
            <a:cxnSpLocks/>
          </p:cNvCxnSpPr>
          <p:nvPr/>
        </p:nvCxnSpPr>
        <p:spPr>
          <a:xfrm flipV="1">
            <a:off x="10610224" y="4899402"/>
            <a:ext cx="1567535" cy="555627"/>
          </a:xfrm>
          <a:prstGeom prst="straightConnector1">
            <a:avLst/>
          </a:prstGeom>
          <a:ln w="57150">
            <a:solidFill>
              <a:srgbClr val="D6780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8" name="Groep 27">
            <a:extLst>
              <a:ext uri="{FF2B5EF4-FFF2-40B4-BE49-F238E27FC236}">
                <a16:creationId xmlns:a16="http://schemas.microsoft.com/office/drawing/2014/main" id="{934B43BD-5546-4994-9FB6-47934D7E33A3}"/>
              </a:ext>
            </a:extLst>
          </p:cNvPr>
          <p:cNvGrpSpPr/>
          <p:nvPr/>
        </p:nvGrpSpPr>
        <p:grpSpPr>
          <a:xfrm>
            <a:off x="11406024" y="6943148"/>
            <a:ext cx="1094875" cy="511615"/>
            <a:chOff x="11574378" y="2683042"/>
            <a:chExt cx="1094875" cy="511615"/>
          </a:xfrm>
        </p:grpSpPr>
        <p:sp>
          <p:nvSpPr>
            <p:cNvPr id="29" name="Ovaal 28">
              <a:extLst>
                <a:ext uri="{FF2B5EF4-FFF2-40B4-BE49-F238E27FC236}">
                  <a16:creationId xmlns:a16="http://schemas.microsoft.com/office/drawing/2014/main" id="{165D605A-8A68-4F7C-8A0B-47F10F197DE3}"/>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Tekstvak 29">
              <a:extLst>
                <a:ext uri="{FF2B5EF4-FFF2-40B4-BE49-F238E27FC236}">
                  <a16:creationId xmlns:a16="http://schemas.microsoft.com/office/drawing/2014/main" id="{8C9A025B-CEC7-454F-90F3-DCA3ABCD5003}"/>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3</a:t>
              </a:r>
            </a:p>
          </p:txBody>
        </p:sp>
      </p:grpSp>
      <p:sp>
        <p:nvSpPr>
          <p:cNvPr id="31" name="Tijdelijke aanduiding voor dianummer 3">
            <a:extLst>
              <a:ext uri="{FF2B5EF4-FFF2-40B4-BE49-F238E27FC236}">
                <a16:creationId xmlns:a16="http://schemas.microsoft.com/office/drawing/2014/main" id="{A3471519-90BA-4B30-B687-61F2BBF3630C}"/>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98</a:t>
            </a:fld>
            <a:endParaRPr lang="en-GB" noProof="0" dirty="0"/>
          </a:p>
        </p:txBody>
      </p:sp>
      <p:grpSp>
        <p:nvGrpSpPr>
          <p:cNvPr id="21" name="Groep 20">
            <a:extLst>
              <a:ext uri="{FF2B5EF4-FFF2-40B4-BE49-F238E27FC236}">
                <a16:creationId xmlns:a16="http://schemas.microsoft.com/office/drawing/2014/main" id="{20A981D7-A7E5-4D73-AF05-171DE94228AE}"/>
              </a:ext>
            </a:extLst>
          </p:cNvPr>
          <p:cNvGrpSpPr/>
          <p:nvPr/>
        </p:nvGrpSpPr>
        <p:grpSpPr>
          <a:xfrm>
            <a:off x="11751796" y="7427670"/>
            <a:ext cx="1094875" cy="511615"/>
            <a:chOff x="11574378" y="2683042"/>
            <a:chExt cx="1094875" cy="511615"/>
          </a:xfrm>
        </p:grpSpPr>
        <p:sp>
          <p:nvSpPr>
            <p:cNvPr id="22" name="Ovaal 21">
              <a:extLst>
                <a:ext uri="{FF2B5EF4-FFF2-40B4-BE49-F238E27FC236}">
                  <a16:creationId xmlns:a16="http://schemas.microsoft.com/office/drawing/2014/main" id="{77EFA0FA-57BE-4070-A1B8-7C47C0878EC6}"/>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Tekstvak 22">
              <a:extLst>
                <a:ext uri="{FF2B5EF4-FFF2-40B4-BE49-F238E27FC236}">
                  <a16:creationId xmlns:a16="http://schemas.microsoft.com/office/drawing/2014/main" id="{6C98EBB8-2D38-4B0B-AFDC-5374C81B9F73}"/>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4</a:t>
              </a:r>
            </a:p>
          </p:txBody>
        </p:sp>
      </p:grpSp>
      <p:grpSp>
        <p:nvGrpSpPr>
          <p:cNvPr id="41" name="Groep 40">
            <a:extLst>
              <a:ext uri="{FF2B5EF4-FFF2-40B4-BE49-F238E27FC236}">
                <a16:creationId xmlns:a16="http://schemas.microsoft.com/office/drawing/2014/main" id="{300D482C-E9ED-42C7-A337-47B1EEAB4F75}"/>
              </a:ext>
            </a:extLst>
          </p:cNvPr>
          <p:cNvGrpSpPr/>
          <p:nvPr/>
        </p:nvGrpSpPr>
        <p:grpSpPr>
          <a:xfrm>
            <a:off x="11544189" y="8620307"/>
            <a:ext cx="1094875" cy="511615"/>
            <a:chOff x="11574378" y="2683042"/>
            <a:chExt cx="1094875" cy="511615"/>
          </a:xfrm>
        </p:grpSpPr>
        <p:sp>
          <p:nvSpPr>
            <p:cNvPr id="42" name="Ovaal 41">
              <a:extLst>
                <a:ext uri="{FF2B5EF4-FFF2-40B4-BE49-F238E27FC236}">
                  <a16:creationId xmlns:a16="http://schemas.microsoft.com/office/drawing/2014/main" id="{05BCB093-E8F4-46E6-9D3B-11FF10F9FEC3}"/>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3" name="Tekstvak 42">
              <a:extLst>
                <a:ext uri="{FF2B5EF4-FFF2-40B4-BE49-F238E27FC236}">
                  <a16:creationId xmlns:a16="http://schemas.microsoft.com/office/drawing/2014/main" id="{64CEC058-7528-4124-AFC3-24F4C984B872}"/>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5</a:t>
              </a:r>
            </a:p>
          </p:txBody>
        </p:sp>
      </p:grpSp>
    </p:spTree>
    <p:extLst>
      <p:ext uri="{BB962C8B-B14F-4D97-AF65-F5344CB8AC3E}">
        <p14:creationId xmlns:p14="http://schemas.microsoft.com/office/powerpoint/2010/main" val="27846904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756A4041-57AE-4D41-96D2-8315E14912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309" y="6314107"/>
            <a:ext cx="15832211" cy="2496432"/>
          </a:xfrm>
          <a:prstGeom prst="rect">
            <a:avLst/>
          </a:prstGeom>
        </p:spPr>
      </p:pic>
      <p:pic>
        <p:nvPicPr>
          <p:cNvPr id="8" name="Afbeelding 7">
            <a:extLst>
              <a:ext uri="{FF2B5EF4-FFF2-40B4-BE49-F238E27FC236}">
                <a16:creationId xmlns:a16="http://schemas.microsoft.com/office/drawing/2014/main" id="{6534CEE6-9EE9-40E8-A764-D8F6B49045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6881" y="3204833"/>
            <a:ext cx="11205739" cy="2158903"/>
          </a:xfrm>
          <a:prstGeom prst="rect">
            <a:avLst/>
          </a:prstGeom>
        </p:spPr>
      </p:pic>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Afhankelijke t-toets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Afhankelijke t-toets in SPSS</a:t>
            </a:r>
          </a:p>
          <a:p>
            <a:pPr lvl="1"/>
            <a:r>
              <a:rPr lang="nl-BE" b="1" i="1" dirty="0">
                <a:solidFill>
                  <a:srgbClr val="002060"/>
                </a:solidFill>
              </a:rPr>
              <a:t>Syntax </a:t>
            </a:r>
            <a:r>
              <a:rPr lang="nl-BE" b="1" dirty="0">
                <a:solidFill>
                  <a:srgbClr val="002060"/>
                </a:solidFill>
              </a:rPr>
              <a:t>en output</a:t>
            </a:r>
            <a:r>
              <a:rPr lang="nl-BE" b="1" dirty="0"/>
              <a:t>:</a:t>
            </a:r>
            <a:endParaRPr lang="nl-BE" dirty="0"/>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99</a:t>
            </a:fld>
            <a:endParaRPr lang="en-GB" noProof="0" dirty="0"/>
          </a:p>
        </p:txBody>
      </p:sp>
      <p:pic>
        <p:nvPicPr>
          <p:cNvPr id="2" name="Afbeelding 1">
            <a:extLst>
              <a:ext uri="{FF2B5EF4-FFF2-40B4-BE49-F238E27FC236}">
                <a16:creationId xmlns:a16="http://schemas.microsoft.com/office/drawing/2014/main" id="{D05017B2-61C4-42B6-9FCD-1D9EAD5909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01214" y="1483277"/>
            <a:ext cx="7617217" cy="1744401"/>
          </a:xfrm>
          <a:prstGeom prst="rect">
            <a:avLst/>
          </a:prstGeom>
        </p:spPr>
      </p:pic>
      <p:sp>
        <p:nvSpPr>
          <p:cNvPr id="9" name="Tekstvak 8">
            <a:extLst>
              <a:ext uri="{FF2B5EF4-FFF2-40B4-BE49-F238E27FC236}">
                <a16:creationId xmlns:a16="http://schemas.microsoft.com/office/drawing/2014/main" id="{87062B0F-5811-420D-A17E-658D7E10D205}"/>
              </a:ext>
            </a:extLst>
          </p:cNvPr>
          <p:cNvSpPr txBox="1"/>
          <p:nvPr/>
        </p:nvSpPr>
        <p:spPr>
          <a:xfrm>
            <a:off x="12290749" y="2508503"/>
            <a:ext cx="1014133" cy="582296"/>
          </a:xfrm>
          <a:prstGeom prst="rect">
            <a:avLst/>
          </a:prstGeom>
          <a:noFill/>
          <a:ln w="57150">
            <a:solidFill>
              <a:srgbClr val="C00000"/>
            </a:solidFill>
          </a:ln>
        </p:spPr>
        <p:txBody>
          <a:bodyPr wrap="square" rtlCol="0">
            <a:spAutoFit/>
          </a:bodyPr>
          <a:lstStyle/>
          <a:p>
            <a:pPr>
              <a:lnSpc>
                <a:spcPct val="120000"/>
              </a:lnSpc>
            </a:pPr>
            <a:endParaRPr lang="nl-BE" sz="2800" dirty="0">
              <a:solidFill>
                <a:srgbClr val="003366"/>
              </a:solidFill>
              <a:latin typeface="Verdana" panose="020B0604030504040204" pitchFamily="34" charset="0"/>
              <a:ea typeface="Verdana" panose="020B0604030504040204" pitchFamily="34" charset="0"/>
            </a:endParaRPr>
          </a:p>
        </p:txBody>
      </p:sp>
      <p:pic>
        <p:nvPicPr>
          <p:cNvPr id="4" name="Afbeelding 3">
            <a:extLst>
              <a:ext uri="{FF2B5EF4-FFF2-40B4-BE49-F238E27FC236}">
                <a16:creationId xmlns:a16="http://schemas.microsoft.com/office/drawing/2014/main" id="{75F350C3-FF42-463F-BDEC-D7816D5BB4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33099" y="3834009"/>
            <a:ext cx="9385332" cy="2428182"/>
          </a:xfrm>
          <a:prstGeom prst="rect">
            <a:avLst/>
          </a:prstGeom>
        </p:spPr>
      </p:pic>
      <p:sp>
        <p:nvSpPr>
          <p:cNvPr id="13" name="Rechthoek 12">
            <a:extLst>
              <a:ext uri="{FF2B5EF4-FFF2-40B4-BE49-F238E27FC236}">
                <a16:creationId xmlns:a16="http://schemas.microsoft.com/office/drawing/2014/main" id="{43FFC0AE-E7C3-46B8-AED9-29275E889856}"/>
              </a:ext>
            </a:extLst>
          </p:cNvPr>
          <p:cNvSpPr/>
          <p:nvPr/>
        </p:nvSpPr>
        <p:spPr>
          <a:xfrm>
            <a:off x="10702958" y="4871911"/>
            <a:ext cx="1594861" cy="29685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hthoek 13">
            <a:extLst>
              <a:ext uri="{FF2B5EF4-FFF2-40B4-BE49-F238E27FC236}">
                <a16:creationId xmlns:a16="http://schemas.microsoft.com/office/drawing/2014/main" id="{5AF9AA3D-8805-441E-884E-9058286A2161}"/>
              </a:ext>
            </a:extLst>
          </p:cNvPr>
          <p:cNvSpPr/>
          <p:nvPr/>
        </p:nvSpPr>
        <p:spPr>
          <a:xfrm>
            <a:off x="13582609" y="4850034"/>
            <a:ext cx="1345191" cy="29685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Tijdelijke aanduiding voor inhoud 21">
            <a:extLst>
              <a:ext uri="{FF2B5EF4-FFF2-40B4-BE49-F238E27FC236}">
                <a16:creationId xmlns:a16="http://schemas.microsoft.com/office/drawing/2014/main" id="{6DDE2CE4-EC23-48B2-84DC-9D5FA7C0D379}"/>
              </a:ext>
            </a:extLst>
          </p:cNvPr>
          <p:cNvSpPr>
            <a:spLocks noGrp="1"/>
          </p:cNvSpPr>
          <p:nvPr>
            <p:ph idx="13"/>
          </p:nvPr>
        </p:nvSpPr>
        <p:spPr/>
        <p:txBody>
          <a:bodyPr/>
          <a:lstStyle/>
          <a:p>
            <a:endParaRPr lang="nl-BE"/>
          </a:p>
        </p:txBody>
      </p:sp>
      <p:sp>
        <p:nvSpPr>
          <p:cNvPr id="25" name="Rechthoek 24">
            <a:extLst>
              <a:ext uri="{FF2B5EF4-FFF2-40B4-BE49-F238E27FC236}">
                <a16:creationId xmlns:a16="http://schemas.microsoft.com/office/drawing/2014/main" id="{D0AB7114-6E0C-41E0-A5FE-AFAADAC0E78C}"/>
              </a:ext>
            </a:extLst>
          </p:cNvPr>
          <p:cNvSpPr/>
          <p:nvPr/>
        </p:nvSpPr>
        <p:spPr>
          <a:xfrm>
            <a:off x="11847817" y="6804896"/>
            <a:ext cx="4945920" cy="1656976"/>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Ovaal 14">
            <a:extLst>
              <a:ext uri="{FF2B5EF4-FFF2-40B4-BE49-F238E27FC236}">
                <a16:creationId xmlns:a16="http://schemas.microsoft.com/office/drawing/2014/main" id="{4B8A6023-60CF-4B4B-84F5-C83526B2C7AF}"/>
              </a:ext>
            </a:extLst>
          </p:cNvPr>
          <p:cNvSpPr/>
          <p:nvPr/>
        </p:nvSpPr>
        <p:spPr>
          <a:xfrm>
            <a:off x="15348934" y="7725512"/>
            <a:ext cx="1444803" cy="364570"/>
          </a:xfrm>
          <a:prstGeom prst="ellipse">
            <a:avLst/>
          </a:prstGeom>
          <a:noFill/>
          <a:ln w="31750">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Tekstvak 6">
            <a:extLst>
              <a:ext uri="{FF2B5EF4-FFF2-40B4-BE49-F238E27FC236}">
                <a16:creationId xmlns:a16="http://schemas.microsoft.com/office/drawing/2014/main" id="{793FC593-03A8-4514-4949-A486C454054E}"/>
              </a:ext>
            </a:extLst>
          </p:cNvPr>
          <p:cNvSpPr txBox="1"/>
          <p:nvPr/>
        </p:nvSpPr>
        <p:spPr>
          <a:xfrm>
            <a:off x="4646687" y="7725511"/>
            <a:ext cx="1016176" cy="1085027"/>
          </a:xfrm>
          <a:prstGeom prst="rect">
            <a:avLst/>
          </a:prstGeom>
          <a:noFill/>
          <a:ln w="57150">
            <a:solidFill>
              <a:srgbClr val="C00000"/>
            </a:solidFill>
          </a:ln>
        </p:spPr>
        <p:txBody>
          <a:bodyPr wrap="square" rtlCol="0">
            <a:spAutoFit/>
          </a:bodyPr>
          <a:lstStyle/>
          <a:p>
            <a:pPr>
              <a:lnSpc>
                <a:spcPct val="120000"/>
              </a:lnSpc>
            </a:pPr>
            <a:endParaRPr lang="nl-BE" sz="2800" dirty="0">
              <a:solidFill>
                <a:srgbClr val="003366"/>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116437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25" grpId="0" animBg="1"/>
      <p:bldP spid="7" grpId="0" animBg="1"/>
    </p:bldLst>
  </p:timing>
</p:sld>
</file>

<file path=ppt/theme/theme1.xml><?xml version="1.0" encoding="utf-8"?>
<a:theme xmlns:a="http://schemas.openxmlformats.org/drawingml/2006/main" name="Powerpoint_UGent_EN_PS">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Universiteit Gen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1750">
          <a:solidFill>
            <a:srgbClr val="1E64C8"/>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1750">
          <a:solidFill>
            <a:srgbClr val="1E64C8"/>
          </a:solidFill>
          <a:headEnd type="triangl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120000"/>
          </a:lnSpc>
          <a:defRPr sz="2500" smtClean="0"/>
        </a:defPPr>
      </a:lstStyle>
    </a:txDef>
  </a:objectDefaults>
  <a:extraClrSchemeLst/>
  <a:extLst>
    <a:ext uri="{05A4C25C-085E-4340-85A3-A5531E510DB2}">
      <thm15:themeFamily xmlns:thm15="http://schemas.microsoft.com/office/thememl/2012/main" name="Presentation-UK-LW_1_0_13.potx" id="{3201E771-F791-46B7-8648-80514AB81F54}" vid="{1858D3B1-E83B-4AD4-AB74-FC64152F8D7D}"/>
    </a:ext>
  </a:extLst>
</a:theme>
</file>

<file path=ppt/theme/theme2.xml><?xml version="1.0" encoding="utf-8"?>
<a:theme xmlns:a="http://schemas.openxmlformats.org/drawingml/2006/main" name="Kantoorthema">
  <a:themeElements>
    <a:clrScheme name="Kantoorthema">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Powerpoint_UGent_EN_PS</Template>
  <TotalTime>14010</TotalTime>
  <Words>10701</Words>
  <Application>Microsoft Office PowerPoint</Application>
  <PresentationFormat>Aangepast</PresentationFormat>
  <Paragraphs>2597</Paragraphs>
  <Slides>147</Slides>
  <Notes>63</Notes>
  <HiddenSlides>0</HiddenSlides>
  <MMClips>0</MMClips>
  <ScaleCrop>false</ScaleCrop>
  <HeadingPairs>
    <vt:vector size="6" baseType="variant">
      <vt:variant>
        <vt:lpstr>Gebruikte lettertypen</vt:lpstr>
      </vt:variant>
      <vt:variant>
        <vt:i4>7</vt:i4>
      </vt:variant>
      <vt:variant>
        <vt:lpstr>Thema</vt:lpstr>
      </vt:variant>
      <vt:variant>
        <vt:i4>2</vt:i4>
      </vt:variant>
      <vt:variant>
        <vt:lpstr>Diatitels</vt:lpstr>
      </vt:variant>
      <vt:variant>
        <vt:i4>147</vt:i4>
      </vt:variant>
    </vt:vector>
  </HeadingPairs>
  <TitlesOfParts>
    <vt:vector size="156" baseType="lpstr">
      <vt:lpstr>Arial</vt:lpstr>
      <vt:lpstr>Calibri</vt:lpstr>
      <vt:lpstr>Calibri Light</vt:lpstr>
      <vt:lpstr>Cambria Math</vt:lpstr>
      <vt:lpstr>Symbol</vt:lpstr>
      <vt:lpstr>Verdana</vt:lpstr>
      <vt:lpstr>Wingdings</vt:lpstr>
      <vt:lpstr>Powerpoint_UGent_EN_PS</vt:lpstr>
      <vt:lpstr>Kantoorthema</vt:lpstr>
      <vt:lpstr>HST 10: twee gemiddelden vergelijken</vt:lpstr>
      <vt:lpstr>Rechten en plichten</vt:lpstr>
      <vt:lpstr>Inhoud van de les</vt:lpstr>
      <vt:lpstr>Voorbeeldexamen vraag 1_theorie</vt:lpstr>
      <vt:lpstr>Voorbeeldexamen vraag 1_theorie</vt:lpstr>
      <vt:lpstr>Voorbeeldexamen vraag 1_theorie</vt:lpstr>
      <vt:lpstr>Voorbeeldexamen vraag 1_theorie</vt:lpstr>
      <vt:lpstr>Voorbeeldexamenvraag 2_gebruik flowchart</vt:lpstr>
      <vt:lpstr>Voorbeeldexamenvraag 2_gebruik flowchart</vt:lpstr>
      <vt:lpstr>PowerPoint-presentatie</vt:lpstr>
      <vt:lpstr>Voorbeeldexamenvraag 2_gebruik flowchart</vt:lpstr>
      <vt:lpstr>Voorbeeldexamenvraag 3_gebruik flowchart</vt:lpstr>
      <vt:lpstr>Voorbeeldexamenvraag 3_gebruik de flowchart</vt:lpstr>
      <vt:lpstr>Welke analysetechniek gebruik ik?</vt:lpstr>
      <vt:lpstr>Voorbeeldexamenvraag 3_gebruik flowchart</vt:lpstr>
      <vt:lpstr>Voorbeeldexamenvraag 4_theorie</vt:lpstr>
      <vt:lpstr>Voorbeeldexamenvraag 4_theorie</vt:lpstr>
      <vt:lpstr>Voorbeeldexamenvraag 5_interpretatie </vt:lpstr>
      <vt:lpstr>Voorbeeldexamenvraag 5_interpretatie </vt:lpstr>
      <vt:lpstr>Voorbeeldexamenvraag 6_interpretatie </vt:lpstr>
      <vt:lpstr>Voorbeeldexamenvraag 6_interpretatie </vt:lpstr>
      <vt:lpstr>Inhoudstafel hst 10 </vt:lpstr>
      <vt:lpstr>Inleiding</vt:lpstr>
      <vt:lpstr>Inleiding</vt:lpstr>
      <vt:lpstr>Inleiding</vt:lpstr>
      <vt:lpstr>Inhoudstafel </vt:lpstr>
      <vt:lpstr>Onafhankelijke t-toets</vt:lpstr>
      <vt:lpstr>Onafhankelijke t-toets</vt:lpstr>
      <vt:lpstr>Onafhankelijke t-toets</vt:lpstr>
      <vt:lpstr>Steekproevenverdeling van groepsgemiddelden onder h0</vt:lpstr>
      <vt:lpstr>PowerPoint-presentatie</vt:lpstr>
      <vt:lpstr>Onafhankelijke t-toets</vt:lpstr>
      <vt:lpstr>Onafhankelijke t-toets</vt:lpstr>
      <vt:lpstr>Welke analysetechniek gebruik ik?</vt:lpstr>
      <vt:lpstr>Onafhankelijke t-toets</vt:lpstr>
      <vt:lpstr>Onafhankelijke t-toets</vt:lpstr>
      <vt:lpstr>Onafhankelijke t-toets</vt:lpstr>
      <vt:lpstr>Onafhankelijke t-toets</vt:lpstr>
      <vt:lpstr>Onafhankelijke t-toets</vt:lpstr>
      <vt:lpstr>Wat is de Centrale Limietstelling?</vt:lpstr>
      <vt:lpstr>Wat is de Centrale Limietstelling?</vt:lpstr>
      <vt:lpstr>Onafhankelijke t-toets</vt:lpstr>
      <vt:lpstr>Onafhankelijke t-toets</vt:lpstr>
      <vt:lpstr>Onafhankelijke t-toets</vt:lpstr>
      <vt:lpstr>Onafhankelijke t-toets</vt:lpstr>
      <vt:lpstr>Onafhankelijke t-toets</vt:lpstr>
      <vt:lpstr>Onafhankelijke t-toets</vt:lpstr>
      <vt:lpstr>Onafhankelijke t-toets</vt:lpstr>
      <vt:lpstr>Onafhankelijke t-toets</vt:lpstr>
      <vt:lpstr>Onafhankelijke t-toets</vt:lpstr>
      <vt:lpstr>Onafhankelijke t-toets</vt:lpstr>
      <vt:lpstr>Onafhankelijke t-toets</vt:lpstr>
      <vt:lpstr>Onafhankelijke t-toets</vt:lpstr>
      <vt:lpstr>Onafhankelijke t-toets</vt:lpstr>
      <vt:lpstr>Onafhankelijke t-toets</vt:lpstr>
      <vt:lpstr>Onafhankelijke t-toets</vt:lpstr>
      <vt:lpstr>Onafhankelijke t-toets</vt:lpstr>
      <vt:lpstr>Welke toets gebruik je? Gebruik flowchart</vt:lpstr>
      <vt:lpstr>Welke toets gebruik je? Gebruik de flowchart</vt:lpstr>
      <vt:lpstr>Welke analysetechniek gebruik ik?</vt:lpstr>
      <vt:lpstr>Mann-Whitney toets</vt:lpstr>
      <vt:lpstr>Inhoudstafel </vt:lpstr>
      <vt:lpstr>Mann-Whitney toets</vt:lpstr>
      <vt:lpstr>Mann-Whitney toets </vt:lpstr>
      <vt:lpstr>Mann-Whitney toets </vt:lpstr>
      <vt:lpstr>Mann-Whitney toets: zelfde voorbeeld</vt:lpstr>
      <vt:lpstr>Welke analysetechniek gebruik ik?</vt:lpstr>
      <vt:lpstr>Mann-Whitney toets</vt:lpstr>
      <vt:lpstr>Mann-Whitney toets</vt:lpstr>
      <vt:lpstr>Mann-Whitney toets</vt:lpstr>
      <vt:lpstr>Mann-Whitney toets</vt:lpstr>
      <vt:lpstr>Mann-Whitney toets</vt:lpstr>
      <vt:lpstr>Mann-Whitney toets</vt:lpstr>
      <vt:lpstr>Mann-Whitney toets</vt:lpstr>
      <vt:lpstr>testvraag</vt:lpstr>
      <vt:lpstr>testvraag</vt:lpstr>
      <vt:lpstr>TESTVRAAG</vt:lpstr>
      <vt:lpstr>TESTVRAAG</vt:lpstr>
      <vt:lpstr>Welke toets gebruik je? Gebruik flowchart</vt:lpstr>
      <vt:lpstr>Welke toets gebruik je? Gebruik de flowchart</vt:lpstr>
      <vt:lpstr>Welke analysetechniek gebruik ik?</vt:lpstr>
      <vt:lpstr>Afhankelijke t-toets</vt:lpstr>
      <vt:lpstr>Inhoudstafel </vt:lpstr>
      <vt:lpstr>Afhankelijke t-toets</vt:lpstr>
      <vt:lpstr>Afhankelijke t-toets</vt:lpstr>
      <vt:lpstr>Afhankelijke t-toets</vt:lpstr>
      <vt:lpstr>Afhankelijke t-toets: zelfde voorbeeld</vt:lpstr>
      <vt:lpstr>Welke analysetechniek gebruik ik?</vt:lpstr>
      <vt:lpstr>Afhankelijke t-toets</vt:lpstr>
      <vt:lpstr>Afhankelijke t-toets</vt:lpstr>
      <vt:lpstr>Afhankelijke t-toets</vt:lpstr>
      <vt:lpstr>Afhankelijke t-toets</vt:lpstr>
      <vt:lpstr>Afhankelijke t-toets</vt:lpstr>
      <vt:lpstr>Afhankelijke t-toets</vt:lpstr>
      <vt:lpstr>Afhankelijke t-toets</vt:lpstr>
      <vt:lpstr>Afhankelijke t-toets</vt:lpstr>
      <vt:lpstr>Afhankelijke t-toets</vt:lpstr>
      <vt:lpstr>Afhankelijke t-toets</vt:lpstr>
      <vt:lpstr>Afhankelijke t-toets</vt:lpstr>
      <vt:lpstr>Afhankelijke t-toets</vt:lpstr>
      <vt:lpstr>Welke toets gebruik je? Gebruik de flowchart</vt:lpstr>
      <vt:lpstr>Welke toets gebruik je? Gebruik flowchart</vt:lpstr>
      <vt:lpstr>Welke analysetechniek gebruik ik?</vt:lpstr>
      <vt:lpstr>Inhoudstafel </vt:lpstr>
      <vt:lpstr>Wilcoxon rangteken toets</vt:lpstr>
      <vt:lpstr>Wilcoxon rangteken toets</vt:lpstr>
      <vt:lpstr>Wilcoxon rangteken toets</vt:lpstr>
      <vt:lpstr>Wilcoxon rangteken toets</vt:lpstr>
      <vt:lpstr>Welke analysetechniek gebruik ik?</vt:lpstr>
      <vt:lpstr>Wilcoxon rangteken toets</vt:lpstr>
      <vt:lpstr>Wilcoxon rangteken toets</vt:lpstr>
      <vt:lpstr>Wilcoxon rangteken toets</vt:lpstr>
      <vt:lpstr>Wilcoxon rangteken toets</vt:lpstr>
      <vt:lpstr>Wilcoxon rangteken toets</vt:lpstr>
      <vt:lpstr>Wilcoxon rangteken toets</vt:lpstr>
      <vt:lpstr>Wilcoxon rangteken toets</vt:lpstr>
      <vt:lpstr>Inhoudstafel </vt:lpstr>
      <vt:lpstr>t-toets voor één steekproef</vt:lpstr>
      <vt:lpstr>t-toets voor één steekproef</vt:lpstr>
      <vt:lpstr>t-toets voor één steekproef</vt:lpstr>
      <vt:lpstr>T-toets voor één steekproef</vt:lpstr>
      <vt:lpstr>t-toets voor één steekproef</vt:lpstr>
      <vt:lpstr>t-toets voor één steekproef</vt:lpstr>
      <vt:lpstr>t-toets voor één steekproef</vt:lpstr>
      <vt:lpstr>t-toets voor één steekproef</vt:lpstr>
      <vt:lpstr>t-toets voor één steekproef</vt:lpstr>
      <vt:lpstr>t-toets voor één steekproef</vt:lpstr>
      <vt:lpstr>t-toets voor één steekproef</vt:lpstr>
      <vt:lpstr>t-toets voor één steekproef</vt:lpstr>
      <vt:lpstr>Inhoudstafel </vt:lpstr>
      <vt:lpstr>Oefeningen</vt:lpstr>
      <vt:lpstr>Plenaire oefening</vt:lpstr>
      <vt:lpstr>Plenaire oefening</vt:lpstr>
      <vt:lpstr>Plenaire oefening</vt:lpstr>
      <vt:lpstr>Plenaire oefening</vt:lpstr>
      <vt:lpstr>Oefeningen</vt:lpstr>
      <vt:lpstr>Oefeningen</vt:lpstr>
      <vt:lpstr>Oefeningen</vt:lpstr>
      <vt:lpstr>Oefeningen</vt:lpstr>
      <vt:lpstr>Oefeningen</vt:lpstr>
      <vt:lpstr>testvraag</vt:lpstr>
      <vt:lpstr>Oefeningen</vt:lpstr>
      <vt:lpstr>testvraag</vt:lpstr>
      <vt:lpstr>Oefeningen</vt:lpstr>
      <vt:lpstr>Laatste testvraag</vt:lpstr>
      <vt:lpstr>Laatste testvraag</vt:lpstr>
      <vt:lpstr>Inhoudstafel </vt:lpstr>
    </vt:vector>
  </TitlesOfParts>
  <Company>UA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Ponnet</dc:creator>
  <cp:lastModifiedBy>Ann De Buck</cp:lastModifiedBy>
  <cp:revision>444</cp:revision>
  <cp:lastPrinted>2022-09-25T19:30:31Z</cp:lastPrinted>
  <dcterms:created xsi:type="dcterms:W3CDTF">2016-09-23T07:15:13Z</dcterms:created>
  <dcterms:modified xsi:type="dcterms:W3CDTF">2024-11-13T07:49:28Z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icensed to">
    <vt:lpwstr>Ghent University</vt:lpwstr>
  </property>
  <property fmtid="{D5CDD505-2E9C-101B-9397-08002B2CF9AE}" pid="3" name="Version">
    <vt:lpwstr>1.0</vt:lpwstr>
  </property>
  <property fmtid="{D5CDD505-2E9C-101B-9397-08002B2CF9AE}" pid="4" name="Date">
    <vt:filetime>2016-09-20T22:00:00Z</vt:filetime>
  </property>
  <property fmtid="{D5CDD505-2E9C-101B-9397-08002B2CF9AE}" pid="5" name="Build">
    <vt:i4>13</vt:i4>
  </property>
  <property fmtid="{D5CDD505-2E9C-101B-9397-08002B2CF9AE}" pid="6" name="Cmt 1">
    <vt:lpwstr>create</vt:lpwstr>
  </property>
  <property fmtid="{D5CDD505-2E9C-101B-9397-08002B2CF9AE}" pid="7" name="Cmt 2">
    <vt:lpwstr>1st draft</vt:lpwstr>
  </property>
  <property fmtid="{D5CDD505-2E9C-101B-9397-08002B2CF9AE}" pid="8" name="Cmt 3">
    <vt:lpwstr>Corporate splitt off</vt:lpwstr>
  </property>
  <property fmtid="{D5CDD505-2E9C-101B-9397-08002B2CF9AE}" pid="9" name="Cmt 4">
    <vt:lpwstr>2nd draft</vt:lpwstr>
  </property>
  <property fmtid="{D5CDD505-2E9C-101B-9397-08002B2CF9AE}" pid="10" name="Cmt 5">
    <vt:lpwstr>set text box and shape defaults</vt:lpwstr>
  </property>
  <property fmtid="{D5CDD505-2E9C-101B-9397-08002B2CF9AE}" pid="11" name="Cmt 6">
    <vt:lpwstr>end slide text acc. to letter</vt:lpwstr>
  </property>
  <property fmtid="{D5CDD505-2E9C-101B-9397-08002B2CF9AE}" pid="12" name="Cmt 7">
    <vt:lpwstr>logo opening slide sharpened</vt:lpwstr>
  </property>
  <property fmtid="{D5CDD505-2E9C-101B-9397-08002B2CF9AE}" pid="13" name="Cmt 8-9">
    <vt:lpwstr>comments 19-9-2016</vt:lpwstr>
  </property>
  <property fmtid="{D5CDD505-2E9C-101B-9397-08002B2CF9AE}" pid="14" name="Cmt 10">
    <vt:lpwstr>social media data redesigned</vt:lpwstr>
  </property>
  <property fmtid="{D5CDD505-2E9C-101B-9397-08002B2CF9AE}" pid="15" name="Cmt 11">
    <vt:lpwstr>Title Slide renamed to TitleSlide</vt:lpwstr>
  </property>
  <property fmtid="{D5CDD505-2E9C-101B-9397-08002B2CF9AE}" pid="16" name="Cmt 12">
    <vt:lpwstr>Title and text size</vt:lpwstr>
  </property>
  <property fmtid="{D5CDD505-2E9C-101B-9397-08002B2CF9AE}" pid="17" name="Cmt 13">
    <vt:lpwstr>socmed pictos &gt; normal view</vt:lpwstr>
  </property>
</Properties>
</file>